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Lst>
  <p:notesMasterIdLst>
    <p:notesMasterId r:id="rId99"/>
  </p:notesMasterIdLst>
  <p:handoutMasterIdLst>
    <p:handoutMasterId r:id="rId100"/>
  </p:handout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25" r:id="rId61"/>
    <p:sldId id="326" r:id="rId62"/>
    <p:sldId id="327" r:id="rId63"/>
    <p:sldId id="328" r:id="rId64"/>
    <p:sldId id="329" r:id="rId65"/>
    <p:sldId id="330" r:id="rId66"/>
    <p:sldId id="331" r:id="rId67"/>
    <p:sldId id="332" r:id="rId68"/>
    <p:sldId id="333" r:id="rId69"/>
    <p:sldId id="334" r:id="rId70"/>
    <p:sldId id="335" r:id="rId71"/>
    <p:sldId id="336" r:id="rId72"/>
    <p:sldId id="337" r:id="rId73"/>
    <p:sldId id="338" r:id="rId74"/>
    <p:sldId id="339" r:id="rId75"/>
    <p:sldId id="340" r:id="rId76"/>
    <p:sldId id="341" r:id="rId77"/>
    <p:sldId id="342" r:id="rId78"/>
    <p:sldId id="343" r:id="rId79"/>
    <p:sldId id="344" r:id="rId80"/>
    <p:sldId id="345" r:id="rId81"/>
    <p:sldId id="346" r:id="rId82"/>
    <p:sldId id="347" r:id="rId83"/>
    <p:sldId id="348" r:id="rId84"/>
    <p:sldId id="349" r:id="rId85"/>
    <p:sldId id="350" r:id="rId86"/>
    <p:sldId id="351" r:id="rId87"/>
    <p:sldId id="352" r:id="rId88"/>
    <p:sldId id="353" r:id="rId89"/>
    <p:sldId id="354" r:id="rId90"/>
    <p:sldId id="355" r:id="rId91"/>
    <p:sldId id="356" r:id="rId92"/>
    <p:sldId id="357" r:id="rId93"/>
    <p:sldId id="358" r:id="rId94"/>
    <p:sldId id="359" r:id="rId95"/>
    <p:sldId id="360" r:id="rId96"/>
    <p:sldId id="361" r:id="rId97"/>
    <p:sldId id="362" r:id="rId98"/>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E72420"/>
    <a:srgbClr val="CE5053"/>
    <a:srgbClr val="FFFFFF"/>
    <a:srgbClr val="446FB2"/>
    <a:srgbClr val="FF8D5C"/>
    <a:srgbClr val="FFC15A"/>
    <a:srgbClr val="FFE2D8"/>
    <a:srgbClr val="36A9FF"/>
    <a:srgbClr val="A2E3FF"/>
    <a:srgbClr val="706F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70" autoAdjust="0"/>
    <p:restoredTop sz="94903" autoAdjust="0"/>
  </p:normalViewPr>
  <p:slideViewPr>
    <p:cSldViewPr snapToGrid="0">
      <p:cViewPr varScale="1">
        <p:scale>
          <a:sx n="63" d="100"/>
          <a:sy n="63" d="100"/>
        </p:scale>
        <p:origin x="1284" y="48"/>
      </p:cViewPr>
      <p:guideLst>
        <p:guide orient="horz" pos="2160"/>
        <p:guide pos="2880"/>
      </p:guideLst>
    </p:cSldViewPr>
  </p:slideViewPr>
  <p:notesTextViewPr>
    <p:cViewPr>
      <p:scale>
        <a:sx n="3" d="2"/>
        <a:sy n="3" d="2"/>
      </p:scale>
      <p:origin x="0" y="0"/>
    </p:cViewPr>
  </p:notesTextViewPr>
  <p:notesViewPr>
    <p:cSldViewPr snapToGrid="0">
      <p:cViewPr varScale="1">
        <p:scale>
          <a:sx n="81" d="100"/>
          <a:sy n="81" d="100"/>
        </p:scale>
        <p:origin x="1962"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5/31/2018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5/31/2018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Calibri" panose="020F0502020204030204" pitchFamily="34" charset="0"/>
              <a:buChar char="–"/>
            </a:pPr>
            <a:r>
              <a:rPr lang="en-GB" sz="1200" i="1" kern="1200" dirty="0">
                <a:solidFill>
                  <a:schemeClr val="tx1"/>
                </a:solidFill>
                <a:effectLst/>
                <a:latin typeface="+mn-lt"/>
                <a:ea typeface="+mn-ea"/>
                <a:cs typeface="+mn-cs"/>
              </a:rPr>
              <a:t>How much more did Samantha score than Asif?</a:t>
            </a:r>
            <a:endParaRPr lang="en-GB" sz="1200" kern="1200" dirty="0">
              <a:solidFill>
                <a:schemeClr val="tx1"/>
              </a:solidFill>
              <a:effectLst/>
              <a:latin typeface="+mn-lt"/>
              <a:ea typeface="+mn-ea"/>
              <a:cs typeface="+mn-cs"/>
            </a:endParaRPr>
          </a:p>
          <a:p>
            <a:pPr marL="171450" lvl="0" indent="-171450">
              <a:buFont typeface="Calibri" panose="020F0502020204030204" pitchFamily="34" charset="0"/>
              <a:buChar char="–"/>
            </a:pPr>
            <a:r>
              <a:rPr lang="en-GB" sz="1200" i="1" kern="1200" dirty="0">
                <a:solidFill>
                  <a:schemeClr val="tx1"/>
                </a:solidFill>
                <a:effectLst/>
                <a:latin typeface="+mn-lt"/>
                <a:ea typeface="+mn-ea"/>
                <a:cs typeface="+mn-cs"/>
              </a:rPr>
              <a:t>How much less did Rachel score than Hector?</a:t>
            </a:r>
            <a:endParaRPr lang="en-GB" sz="1200" kern="1200" dirty="0">
              <a:solidFill>
                <a:schemeClr val="tx1"/>
              </a:solidFill>
              <a:effectLst/>
              <a:latin typeface="+mn-lt"/>
              <a:ea typeface="+mn-ea"/>
              <a:cs typeface="+mn-cs"/>
            </a:endParaRPr>
          </a:p>
          <a:p>
            <a:pPr marL="171450" indent="-171450">
              <a:buFont typeface="Calibri" panose="020F0502020204030204" pitchFamily="34" charset="0"/>
              <a:buChar char="–"/>
            </a:pPr>
            <a:r>
              <a:rPr lang="en-GB" sz="1200" i="1" kern="1200" dirty="0">
                <a:solidFill>
                  <a:schemeClr val="tx1"/>
                </a:solidFill>
                <a:effectLst/>
                <a:latin typeface="+mn-lt"/>
                <a:ea typeface="+mn-ea"/>
                <a:cs typeface="+mn-cs"/>
              </a:rPr>
              <a:t>What was Asif and Mo’s combined score?</a:t>
            </a:r>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31</a:t>
            </a:fld>
            <a:endParaRPr lang="en-US"/>
          </a:p>
        </p:txBody>
      </p:sp>
    </p:spTree>
    <p:extLst>
      <p:ext uri="{BB962C8B-B14F-4D97-AF65-F5344CB8AC3E}">
        <p14:creationId xmlns:p14="http://schemas.microsoft.com/office/powerpoint/2010/main" val="2900848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Year 3 need to earn 100 class points for a treat. They have 62 already. Sienna says they need 48 more. </a:t>
            </a:r>
            <a:r>
              <a:rPr lang="en-GB" sz="1200" i="1" kern="1200" dirty="0" err="1">
                <a:solidFill>
                  <a:schemeClr val="tx1"/>
                </a:solidFill>
                <a:effectLst/>
                <a:latin typeface="+mn-lt"/>
                <a:ea typeface="+mn-ea"/>
                <a:cs typeface="+mn-cs"/>
              </a:rPr>
              <a:t>Jasleen</a:t>
            </a:r>
            <a:r>
              <a:rPr lang="en-GB" sz="1200" i="1" kern="1200" dirty="0">
                <a:solidFill>
                  <a:schemeClr val="tx1"/>
                </a:solidFill>
                <a:effectLst/>
                <a:latin typeface="+mn-lt"/>
                <a:ea typeface="+mn-ea"/>
                <a:cs typeface="+mn-cs"/>
              </a:rPr>
              <a:t> says they need 38 more. Who is right?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42</a:t>
            </a:fld>
            <a:endParaRPr lang="en-US"/>
          </a:p>
        </p:txBody>
      </p:sp>
    </p:spTree>
    <p:extLst>
      <p:ext uri="{BB962C8B-B14F-4D97-AF65-F5344CB8AC3E}">
        <p14:creationId xmlns:p14="http://schemas.microsoft.com/office/powerpoint/2010/main" val="982111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‘How many different ways can you split the bar into multiples of ten so that each part is less than one hundred?’</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76</a:t>
            </a:fld>
            <a:endParaRPr lang="en-US"/>
          </a:p>
        </p:txBody>
      </p:sp>
    </p:spTree>
    <p:extLst>
      <p:ext uri="{BB962C8B-B14F-4D97-AF65-F5344CB8AC3E}">
        <p14:creationId xmlns:p14="http://schemas.microsoft.com/office/powerpoint/2010/main" val="128323113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a:extLst/>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r>
              <a:rPr lang="en-US" sz="1500" dirty="0">
                <a:solidFill>
                  <a:srgbClr val="00628C"/>
                </a:solidFill>
                <a:effectLst/>
                <a:latin typeface="Myriad Pro" charset="0"/>
              </a:rPr>
              <a:t/>
            </a:r>
            <a:br>
              <a:rPr lang="en-US" sz="1500" dirty="0">
                <a:solidFill>
                  <a:srgbClr val="00628C"/>
                </a:solidFill>
                <a:effectLst/>
                <a:latin typeface="Myriad Pro" charset="0"/>
              </a:rPr>
            </a:br>
            <a:r>
              <a:rPr lang="en-US" sz="1500" dirty="0">
                <a:solidFill>
                  <a:srgbClr val="00628C"/>
                </a:solidFill>
                <a:effectLst/>
                <a:latin typeface="Myriad Pro" charset="0"/>
              </a:rPr>
              <a:t>© Crown Copyright 2018</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Summer 2018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Summer 2018 pilot</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Summer 2018 pilot</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Edit Master text styles</a:t>
            </a:r>
          </a:p>
        </p:txBody>
      </p:sp>
      <p:sp>
        <p:nvSpPr>
          <p:cNvPr id="9" name="Text Placeholder 8"/>
          <p:cNvSpPr>
            <a:spLocks noGrp="1"/>
          </p:cNvSpPr>
          <p:nvPr>
            <p:ph type="body" sz="quarter" idx="1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7.png"/><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 Id="rId5" Type="http://schemas.openxmlformats.org/officeDocument/2006/relationships/image" Target="../media/image62.png"/><Relationship Id="rId4" Type="http://schemas.openxmlformats.org/officeDocument/2006/relationships/image" Target="../media/image6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jp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0.png"/><Relationship Id="rId1" Type="http://schemas.openxmlformats.org/officeDocument/2006/relationships/slideLayout" Target="../slideLayouts/slideLayout3.xml"/><Relationship Id="rId5" Type="http://schemas.openxmlformats.org/officeDocument/2006/relationships/image" Target="../media/image63.png"/><Relationship Id="rId4" Type="http://schemas.openxmlformats.org/officeDocument/2006/relationships/image" Target="../media/image5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3.xml"/><Relationship Id="rId4" Type="http://schemas.openxmlformats.org/officeDocument/2006/relationships/image" Target="../media/image69.png"/></Relationships>
</file>

<file path=ppt/slides/_rels/slide7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3.xml"/><Relationship Id="rId4" Type="http://schemas.openxmlformats.org/officeDocument/2006/relationships/image" Target="../media/image69.png"/></Relationships>
</file>

<file path=ppt/slides/_rels/slide8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3.xml"/><Relationship Id="rId5" Type="http://schemas.openxmlformats.org/officeDocument/2006/relationships/image" Target="../media/image75.png"/><Relationship Id="rId4" Type="http://schemas.openxmlformats.org/officeDocument/2006/relationships/image" Target="../media/image74.png"/></Relationships>
</file>

<file path=ppt/slides/_rels/slide8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3.xml"/><Relationship Id="rId5" Type="http://schemas.openxmlformats.org/officeDocument/2006/relationships/image" Target="../media/image77.png"/><Relationship Id="rId4" Type="http://schemas.openxmlformats.org/officeDocument/2006/relationships/image" Target="../media/image76.png"/></Relationships>
</file>

<file path=ppt/slides/_rels/slide8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8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lstStyle/>
          <a:p>
            <a:r>
              <a:rPr lang="en-GB" dirty="0"/>
              <a:t>1.17 Composition and calculation:</a:t>
            </a:r>
            <a:br>
              <a:rPr lang="en-GB" dirty="0"/>
            </a:br>
            <a:r>
              <a:rPr lang="en-GB" dirty="0"/>
              <a:t>100 and bridging 100</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3</a:t>
            </a:r>
          </a:p>
        </p:txBody>
      </p:sp>
      <p:sp>
        <p:nvSpPr>
          <p:cNvPr id="8" name="Text Placeholder 7"/>
          <p:cNvSpPr>
            <a:spLocks noGrp="1"/>
          </p:cNvSpPr>
          <p:nvPr>
            <p:ph type="body" sz="quarter" idx="11"/>
          </p:nvPr>
        </p:nvSpPr>
        <p:spPr/>
        <p:txBody>
          <a:bodyPr/>
          <a:lstStyle/>
          <a:p>
            <a:r>
              <a:rPr lang="en-GB" dirty="0"/>
              <a:t>Number, Addition and Subtraction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 xmlns:a16="http://schemas.microsoft.com/office/drawing/2014/main" id="{391FE660-70C9-40F8-97F8-43D386A9594D}"/>
              </a:ext>
            </a:extLst>
          </p:cNvPr>
          <p:cNvSpPr/>
          <p:nvPr/>
        </p:nvSpPr>
        <p:spPr bwMode="auto">
          <a:xfrm>
            <a:off x="462750" y="3428995"/>
            <a:ext cx="1704192" cy="1704191"/>
          </a:xfrm>
          <a:prstGeom prst="rect">
            <a:avLst/>
          </a:prstGeom>
          <a:solidFill>
            <a:srgbClr val="FFE2D8"/>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 name="Rectangle 23">
            <a:extLst>
              <a:ext uri="{FF2B5EF4-FFF2-40B4-BE49-F238E27FC236}">
                <a16:creationId xmlns="" xmlns:a16="http://schemas.microsoft.com/office/drawing/2014/main" id="{564B58D6-C91B-432D-8DC9-978069CE15E2}"/>
              </a:ext>
            </a:extLst>
          </p:cNvPr>
          <p:cNvSpPr/>
          <p:nvPr/>
        </p:nvSpPr>
        <p:spPr bwMode="auto">
          <a:xfrm>
            <a:off x="2174127" y="3430816"/>
            <a:ext cx="1704192" cy="1704191"/>
          </a:xfrm>
          <a:prstGeom prst="rect">
            <a:avLst/>
          </a:prstGeom>
          <a:solidFill>
            <a:srgbClr val="DCE48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 name="Text Placeholder 1"/>
          <p:cNvSpPr>
            <a:spLocks noGrp="1"/>
          </p:cNvSpPr>
          <p:nvPr>
            <p:ph type="body" sz="quarter" idx="11"/>
          </p:nvPr>
        </p:nvSpPr>
        <p:spPr/>
        <p:txBody>
          <a:bodyPr/>
          <a:lstStyle/>
          <a:p>
            <a:r>
              <a:rPr lang="en-GB" dirty="0"/>
              <a:t>1.17 Composition and calculation: 100 </a:t>
            </a:r>
            <a:r>
              <a:rPr lang="en-US" dirty="0"/>
              <a:t>– step 1:5</a:t>
            </a:r>
          </a:p>
        </p:txBody>
      </p:sp>
      <p:sp>
        <p:nvSpPr>
          <p:cNvPr id="3" name="Rectangle 2">
            <a:extLst>
              <a:ext uri="{FF2B5EF4-FFF2-40B4-BE49-F238E27FC236}">
                <a16:creationId xmlns="" xmlns:a16="http://schemas.microsoft.com/office/drawing/2014/main" id="{4CBE5F87-09BA-411F-9BCD-3EE6ED4A3CF7}"/>
              </a:ext>
            </a:extLst>
          </p:cNvPr>
          <p:cNvSpPr/>
          <p:nvPr/>
        </p:nvSpPr>
        <p:spPr bwMode="auto">
          <a:xfrm>
            <a:off x="467544" y="1724809"/>
            <a:ext cx="1704192" cy="1704191"/>
          </a:xfrm>
          <a:prstGeom prst="rect">
            <a:avLst/>
          </a:prstGeom>
          <a:solidFill>
            <a:srgbClr val="FFED5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 name="Rectangle 3">
            <a:extLst>
              <a:ext uri="{FF2B5EF4-FFF2-40B4-BE49-F238E27FC236}">
                <a16:creationId xmlns="" xmlns:a16="http://schemas.microsoft.com/office/drawing/2014/main" id="{630E40EE-6A76-4D22-A4D2-5C8F3DF02462}"/>
              </a:ext>
            </a:extLst>
          </p:cNvPr>
          <p:cNvSpPr/>
          <p:nvPr/>
        </p:nvSpPr>
        <p:spPr bwMode="auto">
          <a:xfrm>
            <a:off x="2171730" y="1724807"/>
            <a:ext cx="1704192" cy="1704191"/>
          </a:xfrm>
          <a:prstGeom prst="rect">
            <a:avLst/>
          </a:prstGeom>
          <a:solidFill>
            <a:srgbClr val="A2E3F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 name="Picture 4">
            <a:extLst>
              <a:ext uri="{FF2B5EF4-FFF2-40B4-BE49-F238E27FC236}">
                <a16:creationId xmlns="" xmlns:a16="http://schemas.microsoft.com/office/drawing/2014/main" id="{5AE3FEE0-F506-47E0-87AB-166AD53E5A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724809"/>
            <a:ext cx="3408382" cy="3408382"/>
          </a:xfrm>
          <a:prstGeom prst="rect">
            <a:avLst/>
          </a:prstGeom>
        </p:spPr>
      </p:pic>
      <p:sp>
        <p:nvSpPr>
          <p:cNvPr id="6" name="Rectangle 5">
            <a:extLst>
              <a:ext uri="{FF2B5EF4-FFF2-40B4-BE49-F238E27FC236}">
                <a16:creationId xmlns="" xmlns:a16="http://schemas.microsoft.com/office/drawing/2014/main" id="{DD9BD517-8CEE-4843-AD46-8D292F1D6F75}"/>
              </a:ext>
            </a:extLst>
          </p:cNvPr>
          <p:cNvSpPr/>
          <p:nvPr/>
        </p:nvSpPr>
        <p:spPr bwMode="auto">
          <a:xfrm>
            <a:off x="467544" y="1724809"/>
            <a:ext cx="1704190" cy="1704192"/>
          </a:xfrm>
          <a:prstGeom prst="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 xmlns:a16="http://schemas.microsoft.com/office/drawing/2014/main" id="{5CE7B73D-E4B1-464C-A892-5E61F1689467}"/>
              </a:ext>
            </a:extLst>
          </p:cNvPr>
          <p:cNvSpPr/>
          <p:nvPr/>
        </p:nvSpPr>
        <p:spPr bwMode="auto">
          <a:xfrm>
            <a:off x="2169337" y="1724808"/>
            <a:ext cx="1704190" cy="1704192"/>
          </a:xfrm>
          <a:prstGeom prst="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 xmlns:a16="http://schemas.microsoft.com/office/drawing/2014/main" id="{B8341BAA-F2FC-46DF-A662-E0AD6E5D8124}"/>
              </a:ext>
            </a:extLst>
          </p:cNvPr>
          <p:cNvSpPr/>
          <p:nvPr/>
        </p:nvSpPr>
        <p:spPr bwMode="auto">
          <a:xfrm>
            <a:off x="4356456" y="1732819"/>
            <a:ext cx="432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9" name="Rectangle 8">
            <a:extLst>
              <a:ext uri="{FF2B5EF4-FFF2-40B4-BE49-F238E27FC236}">
                <a16:creationId xmlns="" xmlns:a16="http://schemas.microsoft.com/office/drawing/2014/main" id="{91E427A5-3BEB-403F-96DE-3E3BE05D56FD}"/>
              </a:ext>
            </a:extLst>
          </p:cNvPr>
          <p:cNvSpPr/>
          <p:nvPr/>
        </p:nvSpPr>
        <p:spPr bwMode="auto">
          <a:xfrm>
            <a:off x="4356456" y="2535298"/>
            <a:ext cx="10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TextBox 9">
            <a:extLst>
              <a:ext uri="{FF2B5EF4-FFF2-40B4-BE49-F238E27FC236}">
                <a16:creationId xmlns="" xmlns:a16="http://schemas.microsoft.com/office/drawing/2014/main" id="{15A5F258-9BF9-4780-B890-922A20FF1900}"/>
              </a:ext>
            </a:extLst>
          </p:cNvPr>
          <p:cNvSpPr txBox="1"/>
          <p:nvPr/>
        </p:nvSpPr>
        <p:spPr bwMode="auto">
          <a:xfrm>
            <a:off x="6122452" y="1949394"/>
            <a:ext cx="7880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100</a:t>
            </a:r>
          </a:p>
        </p:txBody>
      </p:sp>
      <p:sp>
        <p:nvSpPr>
          <p:cNvPr id="11" name="TextBox 10">
            <a:extLst>
              <a:ext uri="{FF2B5EF4-FFF2-40B4-BE49-F238E27FC236}">
                <a16:creationId xmlns="" xmlns:a16="http://schemas.microsoft.com/office/drawing/2014/main" id="{7BB25CFA-B03A-4A65-BF0D-70E4276479B5}"/>
              </a:ext>
            </a:extLst>
          </p:cNvPr>
          <p:cNvSpPr txBox="1"/>
          <p:nvPr/>
        </p:nvSpPr>
        <p:spPr bwMode="auto">
          <a:xfrm>
            <a:off x="4644428" y="2751873"/>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25</a:t>
            </a:r>
          </a:p>
        </p:txBody>
      </p:sp>
      <p:sp>
        <p:nvSpPr>
          <p:cNvPr id="12" name="Rectangle 11">
            <a:extLst>
              <a:ext uri="{FF2B5EF4-FFF2-40B4-BE49-F238E27FC236}">
                <a16:creationId xmlns="" xmlns:a16="http://schemas.microsoft.com/office/drawing/2014/main" id="{1CDE6EBF-22F1-4357-BA58-73FF8EB8C17D}"/>
              </a:ext>
            </a:extLst>
          </p:cNvPr>
          <p:cNvSpPr/>
          <p:nvPr/>
        </p:nvSpPr>
        <p:spPr bwMode="auto">
          <a:xfrm>
            <a:off x="5436456" y="2535298"/>
            <a:ext cx="10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 xmlns:a16="http://schemas.microsoft.com/office/drawing/2014/main" id="{757CA7CA-05DF-4350-987A-C70E63C28C23}"/>
              </a:ext>
            </a:extLst>
          </p:cNvPr>
          <p:cNvSpPr txBox="1"/>
          <p:nvPr/>
        </p:nvSpPr>
        <p:spPr bwMode="auto">
          <a:xfrm>
            <a:off x="5724428" y="2751873"/>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25</a:t>
            </a:r>
          </a:p>
        </p:txBody>
      </p:sp>
      <p:sp>
        <p:nvSpPr>
          <p:cNvPr id="14" name="TextBox 13">
            <a:extLst>
              <a:ext uri="{FF2B5EF4-FFF2-40B4-BE49-F238E27FC236}">
                <a16:creationId xmlns="" xmlns:a16="http://schemas.microsoft.com/office/drawing/2014/main" id="{33F42CDB-E67A-4433-9512-BB3D53DB8496}"/>
              </a:ext>
            </a:extLst>
          </p:cNvPr>
          <p:cNvSpPr txBox="1"/>
          <p:nvPr/>
        </p:nvSpPr>
        <p:spPr bwMode="auto">
          <a:xfrm>
            <a:off x="4354057" y="3538228"/>
            <a:ext cx="35231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1800" dirty="0">
                <a:latin typeface="Myriad Pro Semibold" charset="0"/>
                <a:ea typeface="Myriad Pro Semibold" charset="0"/>
                <a:cs typeface="Myriad Pro Semibold" charset="0"/>
              </a:rPr>
              <a:t>100 = 25 + 25 + 25 +25</a:t>
            </a:r>
          </a:p>
        </p:txBody>
      </p:sp>
      <p:sp>
        <p:nvSpPr>
          <p:cNvPr id="15" name="TextBox 14">
            <a:extLst>
              <a:ext uri="{FF2B5EF4-FFF2-40B4-BE49-F238E27FC236}">
                <a16:creationId xmlns="" xmlns:a16="http://schemas.microsoft.com/office/drawing/2014/main" id="{015F93EA-9BB2-4D2A-95F7-44D18B97029E}"/>
              </a:ext>
            </a:extLst>
          </p:cNvPr>
          <p:cNvSpPr txBox="1"/>
          <p:nvPr/>
        </p:nvSpPr>
        <p:spPr bwMode="auto">
          <a:xfrm>
            <a:off x="4354057" y="4178059"/>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1800" dirty="0">
                <a:latin typeface="Myriad Pro Semibold" charset="0"/>
                <a:ea typeface="Myriad Pro Semibold" charset="0"/>
                <a:cs typeface="Myriad Pro Semibold" charset="0"/>
              </a:rPr>
              <a:t>100 = 4 × 25</a:t>
            </a:r>
          </a:p>
        </p:txBody>
      </p:sp>
      <p:sp>
        <p:nvSpPr>
          <p:cNvPr id="16" name="TextBox 15">
            <a:extLst>
              <a:ext uri="{FF2B5EF4-FFF2-40B4-BE49-F238E27FC236}">
                <a16:creationId xmlns="" xmlns:a16="http://schemas.microsoft.com/office/drawing/2014/main" id="{55367C9A-DCE1-40A1-B2A3-83FE182D70C3}"/>
              </a:ext>
            </a:extLst>
          </p:cNvPr>
          <p:cNvSpPr txBox="1"/>
          <p:nvPr/>
        </p:nvSpPr>
        <p:spPr bwMode="auto">
          <a:xfrm>
            <a:off x="4354057" y="4547391"/>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1800" dirty="0">
                <a:latin typeface="Myriad Pro Semibold" charset="0"/>
                <a:ea typeface="Myriad Pro Semibold" charset="0"/>
                <a:cs typeface="Myriad Pro Semibold" charset="0"/>
              </a:rPr>
              <a:t>100 = 25 × 4</a:t>
            </a:r>
          </a:p>
        </p:txBody>
      </p:sp>
      <p:sp>
        <p:nvSpPr>
          <p:cNvPr id="17" name="TextBox 16">
            <a:extLst>
              <a:ext uri="{FF2B5EF4-FFF2-40B4-BE49-F238E27FC236}">
                <a16:creationId xmlns="" xmlns:a16="http://schemas.microsoft.com/office/drawing/2014/main" id="{65EE43B5-F658-4AC9-8397-84E536CC13FE}"/>
              </a:ext>
            </a:extLst>
          </p:cNvPr>
          <p:cNvSpPr txBox="1"/>
          <p:nvPr/>
        </p:nvSpPr>
        <p:spPr bwMode="auto">
          <a:xfrm>
            <a:off x="4354057" y="5187222"/>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1800" dirty="0">
                <a:latin typeface="Myriad Pro Semibold" charset="0"/>
                <a:ea typeface="Myriad Pro Semibold" charset="0"/>
                <a:cs typeface="Myriad Pro Semibold" charset="0"/>
              </a:rPr>
              <a:t>100 ÷ 4 = 25</a:t>
            </a:r>
          </a:p>
        </p:txBody>
      </p:sp>
      <p:sp>
        <p:nvSpPr>
          <p:cNvPr id="18" name="TextBox 17">
            <a:extLst>
              <a:ext uri="{FF2B5EF4-FFF2-40B4-BE49-F238E27FC236}">
                <a16:creationId xmlns="" xmlns:a16="http://schemas.microsoft.com/office/drawing/2014/main" id="{298F88BC-3000-41DF-ADDD-F892A8A0DEEC}"/>
              </a:ext>
            </a:extLst>
          </p:cNvPr>
          <p:cNvSpPr txBox="1"/>
          <p:nvPr/>
        </p:nvSpPr>
        <p:spPr bwMode="auto">
          <a:xfrm>
            <a:off x="4354057" y="5556554"/>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1800" dirty="0">
                <a:latin typeface="Myriad Pro Semibold" charset="0"/>
                <a:ea typeface="Myriad Pro Semibold" charset="0"/>
                <a:cs typeface="Myriad Pro Semibold" charset="0"/>
              </a:rPr>
              <a:t>100 ÷ 25 = 4</a:t>
            </a:r>
          </a:p>
        </p:txBody>
      </p:sp>
      <p:sp>
        <p:nvSpPr>
          <p:cNvPr id="19" name="Rectangle 18">
            <a:extLst>
              <a:ext uri="{FF2B5EF4-FFF2-40B4-BE49-F238E27FC236}">
                <a16:creationId xmlns="" xmlns:a16="http://schemas.microsoft.com/office/drawing/2014/main" id="{EC88D8E9-1CFC-4CE3-B833-A709C40515D8}"/>
              </a:ext>
            </a:extLst>
          </p:cNvPr>
          <p:cNvSpPr/>
          <p:nvPr/>
        </p:nvSpPr>
        <p:spPr bwMode="auto">
          <a:xfrm>
            <a:off x="467542" y="3428998"/>
            <a:ext cx="1704190" cy="1704192"/>
          </a:xfrm>
          <a:prstGeom prst="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 xmlns:a16="http://schemas.microsoft.com/office/drawing/2014/main" id="{1C9C2F93-6B71-4924-9B4B-EDE2033A6A84}"/>
              </a:ext>
            </a:extLst>
          </p:cNvPr>
          <p:cNvSpPr/>
          <p:nvPr/>
        </p:nvSpPr>
        <p:spPr bwMode="auto">
          <a:xfrm>
            <a:off x="2169337" y="3428995"/>
            <a:ext cx="1704190" cy="1704192"/>
          </a:xfrm>
          <a:prstGeom prst="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Rectangle 24">
            <a:extLst>
              <a:ext uri="{FF2B5EF4-FFF2-40B4-BE49-F238E27FC236}">
                <a16:creationId xmlns="" xmlns:a16="http://schemas.microsoft.com/office/drawing/2014/main" id="{AA427644-45BE-4590-90B4-401F3D0E4EBE}"/>
              </a:ext>
            </a:extLst>
          </p:cNvPr>
          <p:cNvSpPr/>
          <p:nvPr/>
        </p:nvSpPr>
        <p:spPr bwMode="auto">
          <a:xfrm>
            <a:off x="6516456" y="2535298"/>
            <a:ext cx="10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6" name="Rectangle 25">
            <a:extLst>
              <a:ext uri="{FF2B5EF4-FFF2-40B4-BE49-F238E27FC236}">
                <a16:creationId xmlns="" xmlns:a16="http://schemas.microsoft.com/office/drawing/2014/main" id="{782A18AB-0527-460C-ADC6-7C39F473A0A8}"/>
              </a:ext>
            </a:extLst>
          </p:cNvPr>
          <p:cNvSpPr/>
          <p:nvPr/>
        </p:nvSpPr>
        <p:spPr bwMode="auto">
          <a:xfrm>
            <a:off x="7596456" y="2535298"/>
            <a:ext cx="10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TextBox 26">
            <a:extLst>
              <a:ext uri="{FF2B5EF4-FFF2-40B4-BE49-F238E27FC236}">
                <a16:creationId xmlns="" xmlns:a16="http://schemas.microsoft.com/office/drawing/2014/main" id="{F2712501-FCE4-4F9F-A2CB-FC26CF334707}"/>
              </a:ext>
            </a:extLst>
          </p:cNvPr>
          <p:cNvSpPr txBox="1"/>
          <p:nvPr/>
        </p:nvSpPr>
        <p:spPr bwMode="auto">
          <a:xfrm>
            <a:off x="6804428" y="2751873"/>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25</a:t>
            </a:r>
          </a:p>
        </p:txBody>
      </p:sp>
      <p:sp>
        <p:nvSpPr>
          <p:cNvPr id="28" name="TextBox 27">
            <a:extLst>
              <a:ext uri="{FF2B5EF4-FFF2-40B4-BE49-F238E27FC236}">
                <a16:creationId xmlns="" xmlns:a16="http://schemas.microsoft.com/office/drawing/2014/main" id="{DCCFBB79-FBD2-4B9A-87A4-F0C04A09EF3E}"/>
              </a:ext>
            </a:extLst>
          </p:cNvPr>
          <p:cNvSpPr txBox="1"/>
          <p:nvPr/>
        </p:nvSpPr>
        <p:spPr bwMode="auto">
          <a:xfrm>
            <a:off x="7884428" y="2751873"/>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25</a:t>
            </a:r>
          </a:p>
        </p:txBody>
      </p:sp>
    </p:spTree>
    <p:extLst>
      <p:ext uri="{BB962C8B-B14F-4D97-AF65-F5344CB8AC3E}">
        <p14:creationId xmlns:p14="http://schemas.microsoft.com/office/powerpoint/2010/main" val="415768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250"/>
                            </p:stCondLst>
                            <p:childTnLst>
                              <p:par>
                                <p:cTn id="21" presetID="10" presetClass="entr" presetSubtype="0" fill="hold" grpId="0" nodeType="afterEffect">
                                  <p:stCondLst>
                                    <p:cond delay="25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500"/>
                            </p:stCondLst>
                            <p:childTnLst>
                              <p:par>
                                <p:cTn id="29" presetID="10" presetClass="entr" presetSubtype="0" fill="hold" grpId="0" nodeType="afterEffect">
                                  <p:stCondLst>
                                    <p:cond delay="25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425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500"/>
                                        <p:tgtEl>
                                          <p:spTgt spid="1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500"/>
                                        <p:tgtEl>
                                          <p:spTgt spid="17"/>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3" grpId="0" animBg="1"/>
      <p:bldP spid="4" grpId="0" animBg="1"/>
      <p:bldP spid="6" grpId="0" animBg="1"/>
      <p:bldP spid="7" grpId="0" animBg="1"/>
      <p:bldP spid="9" grpId="0" animBg="1"/>
      <p:bldP spid="11" grpId="0"/>
      <p:bldP spid="12" grpId="0" animBg="1"/>
      <p:bldP spid="13" grpId="0"/>
      <p:bldP spid="14" grpId="0"/>
      <p:bldP spid="15" grpId="0"/>
      <p:bldP spid="16" grpId="0"/>
      <p:bldP spid="17" grpId="0"/>
      <p:bldP spid="18" grpId="0"/>
      <p:bldP spid="19" grpId="0" animBg="1"/>
      <p:bldP spid="20" grpId="0" animBg="1"/>
      <p:bldP spid="25" grpId="0" animBg="1"/>
      <p:bldP spid="26" grpId="0" animBg="1"/>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1:5</a:t>
            </a:r>
          </a:p>
        </p:txBody>
      </p:sp>
      <p:sp>
        <p:nvSpPr>
          <p:cNvPr id="5" name="TextBox 4">
            <a:extLst>
              <a:ext uri="{FF2B5EF4-FFF2-40B4-BE49-F238E27FC236}">
                <a16:creationId xmlns="" xmlns:a16="http://schemas.microsoft.com/office/drawing/2014/main" id="{27BB9D5D-D8F8-44EC-8378-ABA026C76F1D}"/>
              </a:ext>
            </a:extLst>
          </p:cNvPr>
          <p:cNvSpPr txBox="1"/>
          <p:nvPr/>
        </p:nvSpPr>
        <p:spPr bwMode="auto">
          <a:xfrm>
            <a:off x="4169225" y="5085184"/>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25</a:t>
            </a:r>
          </a:p>
        </p:txBody>
      </p:sp>
      <p:sp>
        <p:nvSpPr>
          <p:cNvPr id="6" name="TextBox 5">
            <a:extLst>
              <a:ext uri="{FF2B5EF4-FFF2-40B4-BE49-F238E27FC236}">
                <a16:creationId xmlns="" xmlns:a16="http://schemas.microsoft.com/office/drawing/2014/main" id="{4BDA0243-ED49-4676-8013-052F3BBFA07D}"/>
              </a:ext>
            </a:extLst>
          </p:cNvPr>
          <p:cNvSpPr txBox="1"/>
          <p:nvPr/>
        </p:nvSpPr>
        <p:spPr bwMode="auto">
          <a:xfrm>
            <a:off x="3902561" y="544522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stickers</a:t>
            </a:r>
          </a:p>
        </p:txBody>
      </p:sp>
      <p:sp>
        <p:nvSpPr>
          <p:cNvPr id="7" name="TextBox 6">
            <a:extLst>
              <a:ext uri="{FF2B5EF4-FFF2-40B4-BE49-F238E27FC236}">
                <a16:creationId xmlns="" xmlns:a16="http://schemas.microsoft.com/office/drawing/2014/main" id="{1563EDB8-D748-4E80-B85E-024817290B47}"/>
              </a:ext>
            </a:extLst>
          </p:cNvPr>
          <p:cNvSpPr txBox="1"/>
          <p:nvPr/>
        </p:nvSpPr>
        <p:spPr bwMode="auto">
          <a:xfrm>
            <a:off x="4169225" y="5085184"/>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50</a:t>
            </a:r>
          </a:p>
        </p:txBody>
      </p:sp>
      <p:sp>
        <p:nvSpPr>
          <p:cNvPr id="8" name="TextBox 7">
            <a:extLst>
              <a:ext uri="{FF2B5EF4-FFF2-40B4-BE49-F238E27FC236}">
                <a16:creationId xmlns="" xmlns:a16="http://schemas.microsoft.com/office/drawing/2014/main" id="{E4705D2B-BA32-48AE-B2DF-32D4C50EC8F2}"/>
              </a:ext>
            </a:extLst>
          </p:cNvPr>
          <p:cNvSpPr txBox="1"/>
          <p:nvPr/>
        </p:nvSpPr>
        <p:spPr bwMode="auto">
          <a:xfrm>
            <a:off x="4169225" y="5085184"/>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75</a:t>
            </a:r>
          </a:p>
        </p:txBody>
      </p:sp>
      <p:sp>
        <p:nvSpPr>
          <p:cNvPr id="9" name="TextBox 8">
            <a:extLst>
              <a:ext uri="{FF2B5EF4-FFF2-40B4-BE49-F238E27FC236}">
                <a16:creationId xmlns="" xmlns:a16="http://schemas.microsoft.com/office/drawing/2014/main" id="{121123E9-D410-46D3-A987-FC0CBF61D3E1}"/>
              </a:ext>
            </a:extLst>
          </p:cNvPr>
          <p:cNvSpPr txBox="1"/>
          <p:nvPr/>
        </p:nvSpPr>
        <p:spPr bwMode="auto">
          <a:xfrm>
            <a:off x="4169225" y="5085184"/>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a:t>
            </a:r>
          </a:p>
        </p:txBody>
      </p:sp>
      <p:sp>
        <p:nvSpPr>
          <p:cNvPr id="10" name="TextBox 9">
            <a:extLst>
              <a:ext uri="{FF2B5EF4-FFF2-40B4-BE49-F238E27FC236}">
                <a16:creationId xmlns="" xmlns:a16="http://schemas.microsoft.com/office/drawing/2014/main" id="{E970DFD8-9115-448D-A74F-CDC35E469174}"/>
              </a:ext>
            </a:extLst>
          </p:cNvPr>
          <p:cNvSpPr txBox="1"/>
          <p:nvPr/>
        </p:nvSpPr>
        <p:spPr bwMode="auto">
          <a:xfrm>
            <a:off x="4169225" y="5085184"/>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125</a:t>
            </a:r>
          </a:p>
        </p:txBody>
      </p:sp>
      <p:sp>
        <p:nvSpPr>
          <p:cNvPr id="11" name="TextBox 10">
            <a:extLst>
              <a:ext uri="{FF2B5EF4-FFF2-40B4-BE49-F238E27FC236}">
                <a16:creationId xmlns="" xmlns:a16="http://schemas.microsoft.com/office/drawing/2014/main" id="{B3F0B8D2-20E4-404C-822B-D704B6139D48}"/>
              </a:ext>
            </a:extLst>
          </p:cNvPr>
          <p:cNvSpPr txBox="1"/>
          <p:nvPr/>
        </p:nvSpPr>
        <p:spPr bwMode="auto">
          <a:xfrm>
            <a:off x="4169225" y="5085184"/>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150</a:t>
            </a:r>
          </a:p>
        </p:txBody>
      </p:sp>
      <p:sp>
        <p:nvSpPr>
          <p:cNvPr id="12" name="TextBox 11">
            <a:extLst>
              <a:ext uri="{FF2B5EF4-FFF2-40B4-BE49-F238E27FC236}">
                <a16:creationId xmlns="" xmlns:a16="http://schemas.microsoft.com/office/drawing/2014/main" id="{CE076268-CA2A-426E-B44E-A7CA224B6605}"/>
              </a:ext>
            </a:extLst>
          </p:cNvPr>
          <p:cNvSpPr txBox="1"/>
          <p:nvPr/>
        </p:nvSpPr>
        <p:spPr bwMode="auto">
          <a:xfrm>
            <a:off x="4169225" y="5085184"/>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175</a:t>
            </a:r>
          </a:p>
        </p:txBody>
      </p:sp>
      <p:sp>
        <p:nvSpPr>
          <p:cNvPr id="13" name="TextBox 12">
            <a:extLst>
              <a:ext uri="{FF2B5EF4-FFF2-40B4-BE49-F238E27FC236}">
                <a16:creationId xmlns="" xmlns:a16="http://schemas.microsoft.com/office/drawing/2014/main" id="{F63B7F85-9942-43AC-97CE-87542A36F532}"/>
              </a:ext>
            </a:extLst>
          </p:cNvPr>
          <p:cNvSpPr txBox="1"/>
          <p:nvPr/>
        </p:nvSpPr>
        <p:spPr bwMode="auto">
          <a:xfrm>
            <a:off x="4169225" y="5085184"/>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200</a:t>
            </a:r>
          </a:p>
        </p:txBody>
      </p:sp>
      <p:grpSp>
        <p:nvGrpSpPr>
          <p:cNvPr id="33" name="Group 32">
            <a:extLst>
              <a:ext uri="{FF2B5EF4-FFF2-40B4-BE49-F238E27FC236}">
                <a16:creationId xmlns="" xmlns:a16="http://schemas.microsoft.com/office/drawing/2014/main" id="{9079050A-E7BA-4DFB-858C-1FE733DE750F}"/>
              </a:ext>
            </a:extLst>
          </p:cNvPr>
          <p:cNvGrpSpPr/>
          <p:nvPr/>
        </p:nvGrpSpPr>
        <p:grpSpPr>
          <a:xfrm>
            <a:off x="147690" y="2551951"/>
            <a:ext cx="1126639" cy="1754098"/>
            <a:chOff x="147690" y="2899038"/>
            <a:chExt cx="1126639" cy="1754098"/>
          </a:xfrm>
        </p:grpSpPr>
        <p:pic>
          <p:nvPicPr>
            <p:cNvPr id="15" name="Picture 14">
              <a:extLst>
                <a:ext uri="{FF2B5EF4-FFF2-40B4-BE49-F238E27FC236}">
                  <a16:creationId xmlns="" xmlns:a16="http://schemas.microsoft.com/office/drawing/2014/main" id="{91B2A3D4-F9DC-42F9-AE99-3F1EDA11C4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837" y="2899038"/>
              <a:ext cx="982195" cy="1059925"/>
            </a:xfrm>
            <a:prstGeom prst="rect">
              <a:avLst/>
            </a:prstGeom>
          </p:spPr>
        </p:pic>
        <p:sp>
          <p:nvSpPr>
            <p:cNvPr id="24" name="TextBox 23">
              <a:extLst>
                <a:ext uri="{FF2B5EF4-FFF2-40B4-BE49-F238E27FC236}">
                  <a16:creationId xmlns="" xmlns:a16="http://schemas.microsoft.com/office/drawing/2014/main" id="{A9927166-D8E0-4A70-BE0C-77428564B257}"/>
                </a:ext>
              </a:extLst>
            </p:cNvPr>
            <p:cNvSpPr txBox="1"/>
            <p:nvPr/>
          </p:nvSpPr>
          <p:spPr bwMode="auto">
            <a:xfrm>
              <a:off x="147690" y="4006805"/>
              <a:ext cx="11266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Myriad Pro Semibold" charset="0"/>
                </a:rPr>
                <a:t>25 stickers</a:t>
              </a:r>
            </a:p>
          </p:txBody>
        </p:sp>
      </p:grpSp>
      <p:grpSp>
        <p:nvGrpSpPr>
          <p:cNvPr id="34" name="Group 33">
            <a:extLst>
              <a:ext uri="{FF2B5EF4-FFF2-40B4-BE49-F238E27FC236}">
                <a16:creationId xmlns="" xmlns:a16="http://schemas.microsoft.com/office/drawing/2014/main" id="{2378F5FC-0588-493F-A492-073F4251945C}"/>
              </a:ext>
            </a:extLst>
          </p:cNvPr>
          <p:cNvGrpSpPr/>
          <p:nvPr/>
        </p:nvGrpSpPr>
        <p:grpSpPr>
          <a:xfrm>
            <a:off x="1250830" y="2551951"/>
            <a:ext cx="1126639" cy="1754098"/>
            <a:chOff x="1250830" y="2899038"/>
            <a:chExt cx="1126639" cy="1754098"/>
          </a:xfrm>
        </p:grpSpPr>
        <p:pic>
          <p:nvPicPr>
            <p:cNvPr id="16" name="Picture 15">
              <a:extLst>
                <a:ext uri="{FF2B5EF4-FFF2-40B4-BE49-F238E27FC236}">
                  <a16:creationId xmlns="" xmlns:a16="http://schemas.microsoft.com/office/drawing/2014/main" id="{1FF77BF2-5F39-4B27-9F24-B03B47AC8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284" y="2899038"/>
              <a:ext cx="982195" cy="1059925"/>
            </a:xfrm>
            <a:prstGeom prst="rect">
              <a:avLst/>
            </a:prstGeom>
          </p:spPr>
        </p:pic>
        <p:sp>
          <p:nvSpPr>
            <p:cNvPr id="25" name="TextBox 24">
              <a:extLst>
                <a:ext uri="{FF2B5EF4-FFF2-40B4-BE49-F238E27FC236}">
                  <a16:creationId xmlns="" xmlns:a16="http://schemas.microsoft.com/office/drawing/2014/main" id="{B4E1085A-3C2E-4D07-9EB1-491CC5A9125D}"/>
                </a:ext>
              </a:extLst>
            </p:cNvPr>
            <p:cNvSpPr txBox="1"/>
            <p:nvPr/>
          </p:nvSpPr>
          <p:spPr bwMode="auto">
            <a:xfrm>
              <a:off x="1250830" y="4006805"/>
              <a:ext cx="11266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Myriad Pro Semibold" charset="0"/>
                </a:rPr>
                <a:t>25 stickers</a:t>
              </a:r>
            </a:p>
          </p:txBody>
        </p:sp>
      </p:grpSp>
      <p:grpSp>
        <p:nvGrpSpPr>
          <p:cNvPr id="35" name="Group 34">
            <a:extLst>
              <a:ext uri="{FF2B5EF4-FFF2-40B4-BE49-F238E27FC236}">
                <a16:creationId xmlns="" xmlns:a16="http://schemas.microsoft.com/office/drawing/2014/main" id="{AB3AB682-0553-4D13-A3ED-52D2D0CCC563}"/>
              </a:ext>
            </a:extLst>
          </p:cNvPr>
          <p:cNvGrpSpPr/>
          <p:nvPr/>
        </p:nvGrpSpPr>
        <p:grpSpPr>
          <a:xfrm>
            <a:off x="2353970" y="2551951"/>
            <a:ext cx="1126639" cy="1754098"/>
            <a:chOff x="2353970" y="2899038"/>
            <a:chExt cx="1126639" cy="1754098"/>
          </a:xfrm>
        </p:grpSpPr>
        <p:pic>
          <p:nvPicPr>
            <p:cNvPr id="17" name="Picture 16">
              <a:extLst>
                <a:ext uri="{FF2B5EF4-FFF2-40B4-BE49-F238E27FC236}">
                  <a16:creationId xmlns="" xmlns:a16="http://schemas.microsoft.com/office/drawing/2014/main" id="{4283C4E7-A232-440A-91B7-32731C0AA7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731" y="2899038"/>
              <a:ext cx="982195" cy="1059925"/>
            </a:xfrm>
            <a:prstGeom prst="rect">
              <a:avLst/>
            </a:prstGeom>
          </p:spPr>
        </p:pic>
        <p:sp>
          <p:nvSpPr>
            <p:cNvPr id="26" name="TextBox 25">
              <a:extLst>
                <a:ext uri="{FF2B5EF4-FFF2-40B4-BE49-F238E27FC236}">
                  <a16:creationId xmlns="" xmlns:a16="http://schemas.microsoft.com/office/drawing/2014/main" id="{6798C12E-6128-4096-94D5-C3F7280CC552}"/>
                </a:ext>
              </a:extLst>
            </p:cNvPr>
            <p:cNvSpPr txBox="1"/>
            <p:nvPr/>
          </p:nvSpPr>
          <p:spPr bwMode="auto">
            <a:xfrm>
              <a:off x="2353970" y="4006805"/>
              <a:ext cx="11266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Myriad Pro Semibold" charset="0"/>
                </a:rPr>
                <a:t>25 stickers</a:t>
              </a:r>
            </a:p>
          </p:txBody>
        </p:sp>
      </p:grpSp>
      <p:grpSp>
        <p:nvGrpSpPr>
          <p:cNvPr id="36" name="Group 35">
            <a:extLst>
              <a:ext uri="{FF2B5EF4-FFF2-40B4-BE49-F238E27FC236}">
                <a16:creationId xmlns="" xmlns:a16="http://schemas.microsoft.com/office/drawing/2014/main" id="{65E48CCF-4FD7-4CD6-8493-2C233A3CF9EA}"/>
              </a:ext>
            </a:extLst>
          </p:cNvPr>
          <p:cNvGrpSpPr/>
          <p:nvPr/>
        </p:nvGrpSpPr>
        <p:grpSpPr>
          <a:xfrm>
            <a:off x="3457110" y="2551951"/>
            <a:ext cx="1126639" cy="1754098"/>
            <a:chOff x="3457110" y="2899038"/>
            <a:chExt cx="1126639" cy="1754098"/>
          </a:xfrm>
        </p:grpSpPr>
        <p:pic>
          <p:nvPicPr>
            <p:cNvPr id="18" name="Picture 17">
              <a:extLst>
                <a:ext uri="{FF2B5EF4-FFF2-40B4-BE49-F238E27FC236}">
                  <a16:creationId xmlns="" xmlns:a16="http://schemas.microsoft.com/office/drawing/2014/main" id="{E282A290-3DFB-455A-A737-A56B02A6A5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9178" y="2899038"/>
              <a:ext cx="982195" cy="1059925"/>
            </a:xfrm>
            <a:prstGeom prst="rect">
              <a:avLst/>
            </a:prstGeom>
          </p:spPr>
        </p:pic>
        <p:sp>
          <p:nvSpPr>
            <p:cNvPr id="27" name="TextBox 26">
              <a:extLst>
                <a:ext uri="{FF2B5EF4-FFF2-40B4-BE49-F238E27FC236}">
                  <a16:creationId xmlns="" xmlns:a16="http://schemas.microsoft.com/office/drawing/2014/main" id="{38575EC7-1DAB-4CB2-B064-B8FB8F85EC3D}"/>
                </a:ext>
              </a:extLst>
            </p:cNvPr>
            <p:cNvSpPr txBox="1"/>
            <p:nvPr/>
          </p:nvSpPr>
          <p:spPr bwMode="auto">
            <a:xfrm>
              <a:off x="3457110" y="4006805"/>
              <a:ext cx="11266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Myriad Pro Semibold" charset="0"/>
                </a:rPr>
                <a:t>25 stickers</a:t>
              </a:r>
            </a:p>
          </p:txBody>
        </p:sp>
      </p:grpSp>
      <p:grpSp>
        <p:nvGrpSpPr>
          <p:cNvPr id="37" name="Group 36">
            <a:extLst>
              <a:ext uri="{FF2B5EF4-FFF2-40B4-BE49-F238E27FC236}">
                <a16:creationId xmlns="" xmlns:a16="http://schemas.microsoft.com/office/drawing/2014/main" id="{D9529805-25F5-4A60-BD57-863AF094CABC}"/>
              </a:ext>
            </a:extLst>
          </p:cNvPr>
          <p:cNvGrpSpPr/>
          <p:nvPr/>
        </p:nvGrpSpPr>
        <p:grpSpPr>
          <a:xfrm>
            <a:off x="4560250" y="2551951"/>
            <a:ext cx="1126639" cy="1754098"/>
            <a:chOff x="4560250" y="2899038"/>
            <a:chExt cx="1126639" cy="1754098"/>
          </a:xfrm>
        </p:grpSpPr>
        <p:pic>
          <p:nvPicPr>
            <p:cNvPr id="19" name="Picture 18">
              <a:extLst>
                <a:ext uri="{FF2B5EF4-FFF2-40B4-BE49-F238E27FC236}">
                  <a16:creationId xmlns="" xmlns:a16="http://schemas.microsoft.com/office/drawing/2014/main" id="{B42D7980-F4E4-456A-87E5-E7D177185E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625" y="2899038"/>
              <a:ext cx="982195" cy="1059925"/>
            </a:xfrm>
            <a:prstGeom prst="rect">
              <a:avLst/>
            </a:prstGeom>
          </p:spPr>
        </p:pic>
        <p:sp>
          <p:nvSpPr>
            <p:cNvPr id="28" name="TextBox 27">
              <a:extLst>
                <a:ext uri="{FF2B5EF4-FFF2-40B4-BE49-F238E27FC236}">
                  <a16:creationId xmlns="" xmlns:a16="http://schemas.microsoft.com/office/drawing/2014/main" id="{BFDD73BA-9892-47F2-9581-859896AEC78A}"/>
                </a:ext>
              </a:extLst>
            </p:cNvPr>
            <p:cNvSpPr txBox="1"/>
            <p:nvPr/>
          </p:nvSpPr>
          <p:spPr bwMode="auto">
            <a:xfrm>
              <a:off x="4560250" y="4006805"/>
              <a:ext cx="11266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Myriad Pro Semibold" charset="0"/>
                </a:rPr>
                <a:t>25 stickers</a:t>
              </a:r>
            </a:p>
          </p:txBody>
        </p:sp>
      </p:grpSp>
      <p:grpSp>
        <p:nvGrpSpPr>
          <p:cNvPr id="38" name="Group 37">
            <a:extLst>
              <a:ext uri="{FF2B5EF4-FFF2-40B4-BE49-F238E27FC236}">
                <a16:creationId xmlns="" xmlns:a16="http://schemas.microsoft.com/office/drawing/2014/main" id="{C0ED7DF5-1F72-4140-B0FE-5DFE22D9E557}"/>
              </a:ext>
            </a:extLst>
          </p:cNvPr>
          <p:cNvGrpSpPr/>
          <p:nvPr/>
        </p:nvGrpSpPr>
        <p:grpSpPr>
          <a:xfrm>
            <a:off x="5663390" y="2551951"/>
            <a:ext cx="1126639" cy="1754098"/>
            <a:chOff x="5663390" y="2899038"/>
            <a:chExt cx="1126639" cy="1754098"/>
          </a:xfrm>
        </p:grpSpPr>
        <p:pic>
          <p:nvPicPr>
            <p:cNvPr id="20" name="Picture 19">
              <a:extLst>
                <a:ext uri="{FF2B5EF4-FFF2-40B4-BE49-F238E27FC236}">
                  <a16:creationId xmlns="" xmlns:a16="http://schemas.microsoft.com/office/drawing/2014/main" id="{AA69551F-F850-4B6E-AAA4-FF6D58C3A4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6072" y="2899038"/>
              <a:ext cx="982195" cy="1059925"/>
            </a:xfrm>
            <a:prstGeom prst="rect">
              <a:avLst/>
            </a:prstGeom>
          </p:spPr>
        </p:pic>
        <p:sp>
          <p:nvSpPr>
            <p:cNvPr id="29" name="TextBox 28">
              <a:extLst>
                <a:ext uri="{FF2B5EF4-FFF2-40B4-BE49-F238E27FC236}">
                  <a16:creationId xmlns="" xmlns:a16="http://schemas.microsoft.com/office/drawing/2014/main" id="{672A0591-B5BB-4A2C-8EDB-A04522C968FD}"/>
                </a:ext>
              </a:extLst>
            </p:cNvPr>
            <p:cNvSpPr txBox="1"/>
            <p:nvPr/>
          </p:nvSpPr>
          <p:spPr bwMode="auto">
            <a:xfrm>
              <a:off x="5663390" y="4006805"/>
              <a:ext cx="11266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Myriad Pro Semibold" charset="0"/>
                </a:rPr>
                <a:t>25 stickers</a:t>
              </a:r>
            </a:p>
          </p:txBody>
        </p:sp>
      </p:grpSp>
      <p:grpSp>
        <p:nvGrpSpPr>
          <p:cNvPr id="40" name="Group 39">
            <a:extLst>
              <a:ext uri="{FF2B5EF4-FFF2-40B4-BE49-F238E27FC236}">
                <a16:creationId xmlns="" xmlns:a16="http://schemas.microsoft.com/office/drawing/2014/main" id="{6DAAA7ED-19DE-4CAC-B1FC-2C0954AA127A}"/>
              </a:ext>
            </a:extLst>
          </p:cNvPr>
          <p:cNvGrpSpPr/>
          <p:nvPr/>
        </p:nvGrpSpPr>
        <p:grpSpPr>
          <a:xfrm>
            <a:off x="7869672" y="2551951"/>
            <a:ext cx="1126639" cy="1754098"/>
            <a:chOff x="7869672" y="2899038"/>
            <a:chExt cx="1126639" cy="1754098"/>
          </a:xfrm>
        </p:grpSpPr>
        <p:pic>
          <p:nvPicPr>
            <p:cNvPr id="22" name="Picture 21">
              <a:extLst>
                <a:ext uri="{FF2B5EF4-FFF2-40B4-BE49-F238E27FC236}">
                  <a16:creationId xmlns="" xmlns:a16="http://schemas.microsoft.com/office/drawing/2014/main" id="{771B6355-AA2F-43D2-BA1A-06031AD80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2968" y="2899038"/>
              <a:ext cx="982195" cy="1059925"/>
            </a:xfrm>
            <a:prstGeom prst="rect">
              <a:avLst/>
            </a:prstGeom>
          </p:spPr>
        </p:pic>
        <p:sp>
          <p:nvSpPr>
            <p:cNvPr id="30" name="TextBox 29">
              <a:extLst>
                <a:ext uri="{FF2B5EF4-FFF2-40B4-BE49-F238E27FC236}">
                  <a16:creationId xmlns="" xmlns:a16="http://schemas.microsoft.com/office/drawing/2014/main" id="{51B99D10-F2A2-456D-9691-07A865346B81}"/>
                </a:ext>
              </a:extLst>
            </p:cNvPr>
            <p:cNvSpPr txBox="1"/>
            <p:nvPr/>
          </p:nvSpPr>
          <p:spPr bwMode="auto">
            <a:xfrm>
              <a:off x="7869672" y="4006805"/>
              <a:ext cx="11266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Myriad Pro Semibold" charset="0"/>
                </a:rPr>
                <a:t>25 stickers</a:t>
              </a:r>
            </a:p>
          </p:txBody>
        </p:sp>
      </p:grpSp>
      <p:grpSp>
        <p:nvGrpSpPr>
          <p:cNvPr id="39" name="Group 38">
            <a:extLst>
              <a:ext uri="{FF2B5EF4-FFF2-40B4-BE49-F238E27FC236}">
                <a16:creationId xmlns="" xmlns:a16="http://schemas.microsoft.com/office/drawing/2014/main" id="{25B451FA-4FAE-4683-B4BD-C12F7E016037}"/>
              </a:ext>
            </a:extLst>
          </p:cNvPr>
          <p:cNvGrpSpPr/>
          <p:nvPr/>
        </p:nvGrpSpPr>
        <p:grpSpPr>
          <a:xfrm>
            <a:off x="6766530" y="2551951"/>
            <a:ext cx="1126639" cy="1754098"/>
            <a:chOff x="6766530" y="2899038"/>
            <a:chExt cx="1126639" cy="1754098"/>
          </a:xfrm>
        </p:grpSpPr>
        <p:pic>
          <p:nvPicPr>
            <p:cNvPr id="21" name="Picture 20">
              <a:extLst>
                <a:ext uri="{FF2B5EF4-FFF2-40B4-BE49-F238E27FC236}">
                  <a16:creationId xmlns="" xmlns:a16="http://schemas.microsoft.com/office/drawing/2014/main" id="{BC31AD5F-24CB-47D1-8D9F-063B56032E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9519" y="2899038"/>
              <a:ext cx="982195" cy="1059925"/>
            </a:xfrm>
            <a:prstGeom prst="rect">
              <a:avLst/>
            </a:prstGeom>
          </p:spPr>
        </p:pic>
        <p:sp>
          <p:nvSpPr>
            <p:cNvPr id="32" name="TextBox 31">
              <a:extLst>
                <a:ext uri="{FF2B5EF4-FFF2-40B4-BE49-F238E27FC236}">
                  <a16:creationId xmlns="" xmlns:a16="http://schemas.microsoft.com/office/drawing/2014/main" id="{CF62F11E-A4E0-4B1E-8A33-3C9CB395EDBC}"/>
                </a:ext>
              </a:extLst>
            </p:cNvPr>
            <p:cNvSpPr txBox="1"/>
            <p:nvPr/>
          </p:nvSpPr>
          <p:spPr bwMode="auto">
            <a:xfrm>
              <a:off x="6766530" y="4006805"/>
              <a:ext cx="11266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Myriad Pro Semibold" charset="0"/>
                </a:rPr>
                <a:t>25 stickers</a:t>
              </a:r>
            </a:p>
          </p:txBody>
        </p:sp>
      </p:grpSp>
    </p:spTree>
    <p:extLst>
      <p:ext uri="{BB962C8B-B14F-4D97-AF65-F5344CB8AC3E}">
        <p14:creationId xmlns:p14="http://schemas.microsoft.com/office/powerpoint/2010/main" val="354313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xit" presetSubtype="0" fill="hold" grpId="1" nodeType="with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10" presetClass="exit" presetSubtype="0" fill="hold" grpId="1" nodeType="withEffect">
                                  <p:stCondLst>
                                    <p:cond delay="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par>
                                <p:cTn id="44" presetID="10" presetClass="exit" presetSubtype="0" fill="hold" grpId="1" nodeType="withEffect">
                                  <p:stCondLst>
                                    <p:cond delay="0"/>
                                  </p:stCondLst>
                                  <p:childTnLst>
                                    <p:animEffect transition="out" filter="fade">
                                      <p:cBhvr>
                                        <p:cTn id="45" dur="500"/>
                                        <p:tgtEl>
                                          <p:spTgt spid="9"/>
                                        </p:tgtEl>
                                      </p:cBhvr>
                                    </p:animEffect>
                                    <p:set>
                                      <p:cBhvr>
                                        <p:cTn id="46" dur="1" fill="hold">
                                          <p:stCondLst>
                                            <p:cond delay="499"/>
                                          </p:stCondLst>
                                        </p:cTn>
                                        <p:tgtEl>
                                          <p:spTgt spid="9"/>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par>
                                <p:cTn id="56" presetID="10" presetClass="exit" presetSubtype="0" fill="hold" grpId="1" nodeType="withEffect">
                                  <p:stCondLst>
                                    <p:cond delay="0"/>
                                  </p:stCondLst>
                                  <p:childTnLst>
                                    <p:animEffect transition="out" filter="fade">
                                      <p:cBhvr>
                                        <p:cTn id="57" dur="500"/>
                                        <p:tgtEl>
                                          <p:spTgt spid="10"/>
                                        </p:tgtEl>
                                      </p:cBhvr>
                                    </p:animEffect>
                                    <p:set>
                                      <p:cBhvr>
                                        <p:cTn id="58" dur="1" fill="hold">
                                          <p:stCondLst>
                                            <p:cond delay="499"/>
                                          </p:stCondLst>
                                        </p:cTn>
                                        <p:tgtEl>
                                          <p:spTgt spid="10"/>
                                        </p:tgtEl>
                                        <p:attrNameLst>
                                          <p:attrName>style.visibility</p:attrName>
                                        </p:attrNameLst>
                                      </p:cBhvr>
                                      <p:to>
                                        <p:strVal val="hidden"/>
                                      </p:to>
                                    </p:se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par>
                                <p:cTn id="68" presetID="10" presetClass="exit" presetSubtype="0" fill="hold" grpId="1" nodeType="withEffect">
                                  <p:stCondLst>
                                    <p:cond delay="0"/>
                                  </p:stCondLst>
                                  <p:childTnLst>
                                    <p:animEffect transition="out" filter="fade">
                                      <p:cBhvr>
                                        <p:cTn id="69" dur="500"/>
                                        <p:tgtEl>
                                          <p:spTgt spid="11"/>
                                        </p:tgtEl>
                                      </p:cBhvr>
                                    </p:animEffect>
                                    <p:set>
                                      <p:cBhvr>
                                        <p:cTn id="70" dur="1" fill="hold">
                                          <p:stCondLst>
                                            <p:cond delay="499"/>
                                          </p:stCondLst>
                                        </p:cTn>
                                        <p:tgtEl>
                                          <p:spTgt spid="11"/>
                                        </p:tgtEl>
                                        <p:attrNameLst>
                                          <p:attrName>style.visibility</p:attrName>
                                        </p:attrNameLst>
                                      </p:cBhvr>
                                      <p:to>
                                        <p:strVal val="hidden"/>
                                      </p:to>
                                    </p:se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500"/>
                                        <p:tgtEl>
                                          <p:spTgt spid="40"/>
                                        </p:tgtEl>
                                      </p:cBhvr>
                                    </p:animEffect>
                                  </p:childTnLst>
                                </p:cTn>
                              </p:par>
                              <p:par>
                                <p:cTn id="80" presetID="10" presetClass="exit" presetSubtype="0" fill="hold" grpId="1" nodeType="withEffect">
                                  <p:stCondLst>
                                    <p:cond delay="0"/>
                                  </p:stCondLst>
                                  <p:childTnLst>
                                    <p:animEffect transition="out" filter="fade">
                                      <p:cBhvr>
                                        <p:cTn id="81" dur="500"/>
                                        <p:tgtEl>
                                          <p:spTgt spid="12"/>
                                        </p:tgtEl>
                                      </p:cBhvr>
                                    </p:animEffect>
                                    <p:set>
                                      <p:cBhvr>
                                        <p:cTn id="82" dur="1" fill="hold">
                                          <p:stCondLst>
                                            <p:cond delay="499"/>
                                          </p:stCondLst>
                                        </p:cTn>
                                        <p:tgtEl>
                                          <p:spTgt spid="12"/>
                                        </p:tgtEl>
                                        <p:attrNameLst>
                                          <p:attrName>style.visibility</p:attrName>
                                        </p:attrNameLst>
                                      </p:cBhvr>
                                      <p:to>
                                        <p:strVal val="hidden"/>
                                      </p:to>
                                    </p:set>
                                  </p:childTnLst>
                                </p:cTn>
                              </p:par>
                            </p:childTnLst>
                          </p:cTn>
                        </p:par>
                        <p:par>
                          <p:cTn id="83" fill="hold">
                            <p:stCondLst>
                              <p:cond delay="500"/>
                            </p:stCondLst>
                            <p:childTnLst>
                              <p:par>
                                <p:cTn id="84" presetID="10" presetClass="entr" presetSubtype="0" fill="hold" grpId="0" nodeType="after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fade">
                                      <p:cBhvr>
                                        <p:cTn id="8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P spid="8" grpId="0"/>
      <p:bldP spid="8" grpId="1"/>
      <p:bldP spid="9" grpId="0"/>
      <p:bldP spid="9" grpId="1"/>
      <p:bldP spid="10" grpId="0"/>
      <p:bldP spid="10" grpId="1"/>
      <p:bldP spid="11" grpId="0"/>
      <p:bldP spid="11" grpId="1"/>
      <p:bldP spid="12" grpId="0"/>
      <p:bldP spid="12" grpId="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1:5</a:t>
            </a:r>
          </a:p>
        </p:txBody>
      </p:sp>
      <p:sp>
        <p:nvSpPr>
          <p:cNvPr id="5" name="TextBox 4">
            <a:extLst>
              <a:ext uri="{FF2B5EF4-FFF2-40B4-BE49-F238E27FC236}">
                <a16:creationId xmlns="" xmlns:a16="http://schemas.microsoft.com/office/drawing/2014/main" id="{53DA3D15-DA0F-4B07-8EFC-8E99634DE815}"/>
              </a:ext>
            </a:extLst>
          </p:cNvPr>
          <p:cNvSpPr txBox="1"/>
          <p:nvPr/>
        </p:nvSpPr>
        <p:spPr bwMode="auto">
          <a:xfrm>
            <a:off x="4169225" y="5085184"/>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50</a:t>
            </a:r>
          </a:p>
        </p:txBody>
      </p:sp>
      <p:sp>
        <p:nvSpPr>
          <p:cNvPr id="6" name="TextBox 5">
            <a:extLst>
              <a:ext uri="{FF2B5EF4-FFF2-40B4-BE49-F238E27FC236}">
                <a16:creationId xmlns="" xmlns:a16="http://schemas.microsoft.com/office/drawing/2014/main" id="{E7FBD034-42A8-4A77-A153-DA342E88A5E9}"/>
              </a:ext>
            </a:extLst>
          </p:cNvPr>
          <p:cNvSpPr txBox="1"/>
          <p:nvPr/>
        </p:nvSpPr>
        <p:spPr bwMode="auto">
          <a:xfrm>
            <a:off x="3902561" y="5445224"/>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pence</a:t>
            </a:r>
          </a:p>
        </p:txBody>
      </p:sp>
      <p:sp>
        <p:nvSpPr>
          <p:cNvPr id="7" name="TextBox 6">
            <a:extLst>
              <a:ext uri="{FF2B5EF4-FFF2-40B4-BE49-F238E27FC236}">
                <a16:creationId xmlns="" xmlns:a16="http://schemas.microsoft.com/office/drawing/2014/main" id="{8A48EFB2-E1D2-450B-B735-F25AF999E40E}"/>
              </a:ext>
            </a:extLst>
          </p:cNvPr>
          <p:cNvSpPr txBox="1"/>
          <p:nvPr/>
        </p:nvSpPr>
        <p:spPr bwMode="auto">
          <a:xfrm>
            <a:off x="4169225" y="5085184"/>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a:t>
            </a:r>
          </a:p>
        </p:txBody>
      </p:sp>
      <p:sp>
        <p:nvSpPr>
          <p:cNvPr id="8" name="TextBox 7">
            <a:extLst>
              <a:ext uri="{FF2B5EF4-FFF2-40B4-BE49-F238E27FC236}">
                <a16:creationId xmlns="" xmlns:a16="http://schemas.microsoft.com/office/drawing/2014/main" id="{9AA0CA65-E5A1-4EE5-84AE-A3DBF72F5A89}"/>
              </a:ext>
            </a:extLst>
          </p:cNvPr>
          <p:cNvSpPr txBox="1"/>
          <p:nvPr/>
        </p:nvSpPr>
        <p:spPr bwMode="auto">
          <a:xfrm>
            <a:off x="4169225" y="5085184"/>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150</a:t>
            </a:r>
          </a:p>
        </p:txBody>
      </p:sp>
      <p:sp>
        <p:nvSpPr>
          <p:cNvPr id="9" name="TextBox 8">
            <a:extLst>
              <a:ext uri="{FF2B5EF4-FFF2-40B4-BE49-F238E27FC236}">
                <a16:creationId xmlns="" xmlns:a16="http://schemas.microsoft.com/office/drawing/2014/main" id="{990BA669-23FA-4E4E-BE5B-A62779777CD5}"/>
              </a:ext>
            </a:extLst>
          </p:cNvPr>
          <p:cNvSpPr txBox="1"/>
          <p:nvPr/>
        </p:nvSpPr>
        <p:spPr bwMode="auto">
          <a:xfrm>
            <a:off x="4169225" y="5085184"/>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200</a:t>
            </a:r>
          </a:p>
        </p:txBody>
      </p:sp>
      <p:grpSp>
        <p:nvGrpSpPr>
          <p:cNvPr id="27" name="Group 26">
            <a:extLst>
              <a:ext uri="{FF2B5EF4-FFF2-40B4-BE49-F238E27FC236}">
                <a16:creationId xmlns="" xmlns:a16="http://schemas.microsoft.com/office/drawing/2014/main" id="{712A22BE-CEAB-42ED-8201-C9C8C6C5FCC7}"/>
              </a:ext>
            </a:extLst>
          </p:cNvPr>
          <p:cNvGrpSpPr/>
          <p:nvPr/>
        </p:nvGrpSpPr>
        <p:grpSpPr>
          <a:xfrm>
            <a:off x="1504456" y="2262867"/>
            <a:ext cx="1399099" cy="2332267"/>
            <a:chOff x="1504456" y="2320869"/>
            <a:chExt cx="1399099" cy="2332267"/>
          </a:xfrm>
        </p:grpSpPr>
        <p:pic>
          <p:nvPicPr>
            <p:cNvPr id="15" name="Picture 14">
              <a:extLst>
                <a:ext uri="{FF2B5EF4-FFF2-40B4-BE49-F238E27FC236}">
                  <a16:creationId xmlns="" xmlns:a16="http://schemas.microsoft.com/office/drawing/2014/main" id="{208F8FCE-577D-48FF-92E8-60A672B077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2320869"/>
              <a:ext cx="1399099" cy="1384135"/>
            </a:xfrm>
            <a:prstGeom prst="rect">
              <a:avLst/>
            </a:prstGeom>
          </p:spPr>
        </p:pic>
        <p:sp>
          <p:nvSpPr>
            <p:cNvPr id="16" name="TextBox 15">
              <a:extLst>
                <a:ext uri="{FF2B5EF4-FFF2-40B4-BE49-F238E27FC236}">
                  <a16:creationId xmlns="" xmlns:a16="http://schemas.microsoft.com/office/drawing/2014/main" id="{9DF0F8E7-D347-4678-8989-B53D5FE35F5F}"/>
                </a:ext>
              </a:extLst>
            </p:cNvPr>
            <p:cNvSpPr txBox="1"/>
            <p:nvPr/>
          </p:nvSpPr>
          <p:spPr bwMode="auto">
            <a:xfrm>
              <a:off x="1640686" y="3822139"/>
              <a:ext cx="11266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50</a:t>
              </a:r>
              <a:br>
                <a:rPr lang="en-GB" sz="2400" dirty="0">
                  <a:latin typeface="Myriad Pro" panose="020B0503030403020204" pitchFamily="34" charset="0"/>
                  <a:ea typeface="Myriad Pro Semibold" charset="0"/>
                  <a:cs typeface="Myriad Pro Semibold" charset="0"/>
                </a:rPr>
              </a:br>
              <a:r>
                <a:rPr lang="en-GB" sz="2400" dirty="0">
                  <a:latin typeface="Myriad Pro" panose="020B0503030403020204" pitchFamily="34" charset="0"/>
                  <a:ea typeface="Myriad Pro Semibold" charset="0"/>
                  <a:cs typeface="Myriad Pro Semibold" charset="0"/>
                </a:rPr>
                <a:t>pence</a:t>
              </a:r>
            </a:p>
          </p:txBody>
        </p:sp>
      </p:grpSp>
      <p:grpSp>
        <p:nvGrpSpPr>
          <p:cNvPr id="28" name="Group 27">
            <a:extLst>
              <a:ext uri="{FF2B5EF4-FFF2-40B4-BE49-F238E27FC236}">
                <a16:creationId xmlns="" xmlns:a16="http://schemas.microsoft.com/office/drawing/2014/main" id="{A4CC5A0F-1059-42AA-A2F2-DEF13D3E3B40}"/>
              </a:ext>
            </a:extLst>
          </p:cNvPr>
          <p:cNvGrpSpPr/>
          <p:nvPr/>
        </p:nvGrpSpPr>
        <p:grpSpPr>
          <a:xfrm>
            <a:off x="3014716" y="2262867"/>
            <a:ext cx="1399099" cy="2332267"/>
            <a:chOff x="3014716" y="2320869"/>
            <a:chExt cx="1399099" cy="2332267"/>
          </a:xfrm>
        </p:grpSpPr>
        <p:pic>
          <p:nvPicPr>
            <p:cNvPr id="17" name="Picture 16">
              <a:extLst>
                <a:ext uri="{FF2B5EF4-FFF2-40B4-BE49-F238E27FC236}">
                  <a16:creationId xmlns="" xmlns:a16="http://schemas.microsoft.com/office/drawing/2014/main" id="{C0714156-E1C1-4065-9C8E-B27695203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4716" y="2320869"/>
              <a:ext cx="1399099" cy="1384135"/>
            </a:xfrm>
            <a:prstGeom prst="rect">
              <a:avLst/>
            </a:prstGeom>
          </p:spPr>
        </p:pic>
        <p:sp>
          <p:nvSpPr>
            <p:cNvPr id="18" name="TextBox 17">
              <a:extLst>
                <a:ext uri="{FF2B5EF4-FFF2-40B4-BE49-F238E27FC236}">
                  <a16:creationId xmlns="" xmlns:a16="http://schemas.microsoft.com/office/drawing/2014/main" id="{522542FC-FB97-4F02-B3A5-D4636675F125}"/>
                </a:ext>
              </a:extLst>
            </p:cNvPr>
            <p:cNvSpPr txBox="1"/>
            <p:nvPr/>
          </p:nvSpPr>
          <p:spPr bwMode="auto">
            <a:xfrm>
              <a:off x="3150946" y="3822139"/>
              <a:ext cx="11266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50</a:t>
              </a:r>
              <a:br>
                <a:rPr lang="en-GB" sz="2400" dirty="0">
                  <a:latin typeface="Myriad Pro" panose="020B0503030403020204" pitchFamily="34" charset="0"/>
                  <a:ea typeface="Myriad Pro Semibold" charset="0"/>
                  <a:cs typeface="Myriad Pro Semibold" charset="0"/>
                </a:rPr>
              </a:br>
              <a:r>
                <a:rPr lang="en-GB" sz="2400" dirty="0">
                  <a:latin typeface="Myriad Pro" panose="020B0503030403020204" pitchFamily="34" charset="0"/>
                  <a:ea typeface="Myriad Pro Semibold" charset="0"/>
                  <a:cs typeface="Myriad Pro Semibold" charset="0"/>
                </a:rPr>
                <a:t>pence</a:t>
              </a:r>
            </a:p>
          </p:txBody>
        </p:sp>
      </p:grpSp>
      <p:grpSp>
        <p:nvGrpSpPr>
          <p:cNvPr id="29" name="Group 28">
            <a:extLst>
              <a:ext uri="{FF2B5EF4-FFF2-40B4-BE49-F238E27FC236}">
                <a16:creationId xmlns="" xmlns:a16="http://schemas.microsoft.com/office/drawing/2014/main" id="{A76B9D01-C9BE-445B-9085-90A1BD00E7B2}"/>
              </a:ext>
            </a:extLst>
          </p:cNvPr>
          <p:cNvGrpSpPr/>
          <p:nvPr/>
        </p:nvGrpSpPr>
        <p:grpSpPr>
          <a:xfrm>
            <a:off x="4524976" y="2262867"/>
            <a:ext cx="1399099" cy="2332267"/>
            <a:chOff x="4524976" y="2320869"/>
            <a:chExt cx="1399099" cy="2332267"/>
          </a:xfrm>
        </p:grpSpPr>
        <p:pic>
          <p:nvPicPr>
            <p:cNvPr id="19" name="Picture 18">
              <a:extLst>
                <a:ext uri="{FF2B5EF4-FFF2-40B4-BE49-F238E27FC236}">
                  <a16:creationId xmlns="" xmlns:a16="http://schemas.microsoft.com/office/drawing/2014/main" id="{E2DE6C6C-B3AC-42B8-ACA0-0B0B127305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976" y="2320869"/>
              <a:ext cx="1399099" cy="1384135"/>
            </a:xfrm>
            <a:prstGeom prst="rect">
              <a:avLst/>
            </a:prstGeom>
          </p:spPr>
        </p:pic>
        <p:sp>
          <p:nvSpPr>
            <p:cNvPr id="20" name="TextBox 19">
              <a:extLst>
                <a:ext uri="{FF2B5EF4-FFF2-40B4-BE49-F238E27FC236}">
                  <a16:creationId xmlns="" xmlns:a16="http://schemas.microsoft.com/office/drawing/2014/main" id="{1C6AA5EC-B296-4645-A8D9-F88944EFB944}"/>
                </a:ext>
              </a:extLst>
            </p:cNvPr>
            <p:cNvSpPr txBox="1"/>
            <p:nvPr/>
          </p:nvSpPr>
          <p:spPr bwMode="auto">
            <a:xfrm>
              <a:off x="4661206" y="3822139"/>
              <a:ext cx="11266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50</a:t>
              </a:r>
              <a:br>
                <a:rPr lang="en-GB" sz="2400" dirty="0">
                  <a:latin typeface="Myriad Pro" panose="020B0503030403020204" pitchFamily="34" charset="0"/>
                  <a:ea typeface="Myriad Pro Semibold" charset="0"/>
                  <a:cs typeface="Myriad Pro Semibold" charset="0"/>
                </a:rPr>
              </a:br>
              <a:r>
                <a:rPr lang="en-GB" sz="2400" dirty="0">
                  <a:latin typeface="Myriad Pro" panose="020B0503030403020204" pitchFamily="34" charset="0"/>
                  <a:ea typeface="Myriad Pro Semibold" charset="0"/>
                  <a:cs typeface="Myriad Pro Semibold" charset="0"/>
                </a:rPr>
                <a:t>pence</a:t>
              </a:r>
            </a:p>
          </p:txBody>
        </p:sp>
      </p:grpSp>
      <p:grpSp>
        <p:nvGrpSpPr>
          <p:cNvPr id="30" name="Group 29">
            <a:extLst>
              <a:ext uri="{FF2B5EF4-FFF2-40B4-BE49-F238E27FC236}">
                <a16:creationId xmlns="" xmlns:a16="http://schemas.microsoft.com/office/drawing/2014/main" id="{67D57321-7862-491F-B36A-2865A5336557}"/>
              </a:ext>
            </a:extLst>
          </p:cNvPr>
          <p:cNvGrpSpPr/>
          <p:nvPr/>
        </p:nvGrpSpPr>
        <p:grpSpPr>
          <a:xfrm>
            <a:off x="6035237" y="2262867"/>
            <a:ext cx="1399099" cy="2332267"/>
            <a:chOff x="6035237" y="2320869"/>
            <a:chExt cx="1399099" cy="2332267"/>
          </a:xfrm>
        </p:grpSpPr>
        <p:pic>
          <p:nvPicPr>
            <p:cNvPr id="21" name="Picture 20">
              <a:extLst>
                <a:ext uri="{FF2B5EF4-FFF2-40B4-BE49-F238E27FC236}">
                  <a16:creationId xmlns="" xmlns:a16="http://schemas.microsoft.com/office/drawing/2014/main" id="{3F81B4E4-F136-4A0A-876E-844AD355D0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5237" y="2320869"/>
              <a:ext cx="1399099" cy="1384135"/>
            </a:xfrm>
            <a:prstGeom prst="rect">
              <a:avLst/>
            </a:prstGeom>
          </p:spPr>
        </p:pic>
        <p:sp>
          <p:nvSpPr>
            <p:cNvPr id="22" name="TextBox 21">
              <a:extLst>
                <a:ext uri="{FF2B5EF4-FFF2-40B4-BE49-F238E27FC236}">
                  <a16:creationId xmlns="" xmlns:a16="http://schemas.microsoft.com/office/drawing/2014/main" id="{739A513D-10DF-46EE-9FBD-B4FB006CCFAB}"/>
                </a:ext>
              </a:extLst>
            </p:cNvPr>
            <p:cNvSpPr txBox="1"/>
            <p:nvPr/>
          </p:nvSpPr>
          <p:spPr bwMode="auto">
            <a:xfrm>
              <a:off x="6171467" y="3822139"/>
              <a:ext cx="11266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50</a:t>
              </a:r>
              <a:br>
                <a:rPr lang="en-GB" sz="2400" dirty="0">
                  <a:latin typeface="Myriad Pro" panose="020B0503030403020204" pitchFamily="34" charset="0"/>
                  <a:ea typeface="Myriad Pro Semibold" charset="0"/>
                  <a:cs typeface="Myriad Pro Semibold" charset="0"/>
                </a:rPr>
              </a:br>
              <a:r>
                <a:rPr lang="en-GB" sz="2400" dirty="0">
                  <a:latin typeface="Myriad Pro" panose="020B0503030403020204" pitchFamily="34" charset="0"/>
                  <a:ea typeface="Myriad Pro Semibold" charset="0"/>
                  <a:cs typeface="Myriad Pro Semibold" charset="0"/>
                </a:rPr>
                <a:t>pence</a:t>
              </a:r>
            </a:p>
          </p:txBody>
        </p:sp>
      </p:grpSp>
    </p:spTree>
    <p:extLst>
      <p:ext uri="{BB962C8B-B14F-4D97-AF65-F5344CB8AC3E}">
        <p14:creationId xmlns:p14="http://schemas.microsoft.com/office/powerpoint/2010/main" val="366173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xit" presetSubtype="0" fill="hold" grpId="1" nodeType="with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xit" presetSubtype="0" fill="hold" grpId="1" nodeType="withEffect">
                                  <p:stCondLst>
                                    <p:cond delay="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P spid="8" grpId="0"/>
      <p:bldP spid="8" grpId="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1:5</a:t>
            </a:r>
          </a:p>
        </p:txBody>
      </p:sp>
      <p:pic>
        <p:nvPicPr>
          <p:cNvPr id="3" name="Picture 2">
            <a:extLst>
              <a:ext uri="{FF2B5EF4-FFF2-40B4-BE49-F238E27FC236}">
                <a16:creationId xmlns="" xmlns:a16="http://schemas.microsoft.com/office/drawing/2014/main" id="{856731F3-6B44-4859-A6F2-A62FA8AEFA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3233" y="2467587"/>
            <a:ext cx="6157534" cy="1922827"/>
          </a:xfrm>
          <a:prstGeom prst="rect">
            <a:avLst/>
          </a:prstGeom>
        </p:spPr>
      </p:pic>
      <p:sp>
        <p:nvSpPr>
          <p:cNvPr id="4" name="Star: 12 Points 3">
            <a:extLst>
              <a:ext uri="{FF2B5EF4-FFF2-40B4-BE49-F238E27FC236}">
                <a16:creationId xmlns="" xmlns:a16="http://schemas.microsoft.com/office/drawing/2014/main" id="{5A6A5833-11CE-4EE1-8CEC-2DDEB7AC5039}"/>
              </a:ext>
            </a:extLst>
          </p:cNvPr>
          <p:cNvSpPr>
            <a:spLocks noChangeAspect="1"/>
          </p:cNvSpPr>
          <p:nvPr/>
        </p:nvSpPr>
        <p:spPr bwMode="auto">
          <a:xfrm rot="20700000">
            <a:off x="1617772" y="2892272"/>
            <a:ext cx="576064" cy="576000"/>
          </a:xfrm>
          <a:prstGeom prst="star12">
            <a:avLst/>
          </a:prstGeom>
          <a:noFill/>
          <a:ln w="19050" cap="flat" cmpd="sng" algn="ctr">
            <a:solidFill>
              <a:srgbClr val="CE505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Star: 12 Points 4">
            <a:extLst>
              <a:ext uri="{FF2B5EF4-FFF2-40B4-BE49-F238E27FC236}">
                <a16:creationId xmlns="" xmlns:a16="http://schemas.microsoft.com/office/drawing/2014/main" id="{C4A72B8A-5C99-40B8-A376-947D5389C949}"/>
              </a:ext>
            </a:extLst>
          </p:cNvPr>
          <p:cNvSpPr>
            <a:spLocks noChangeAspect="1"/>
          </p:cNvSpPr>
          <p:nvPr/>
        </p:nvSpPr>
        <p:spPr bwMode="auto">
          <a:xfrm rot="20700000">
            <a:off x="4460422" y="3444773"/>
            <a:ext cx="468052" cy="468000"/>
          </a:xfrm>
          <a:prstGeom prst="star12">
            <a:avLst/>
          </a:prstGeom>
          <a:noFill/>
          <a:ln w="19050" cap="flat" cmpd="sng" algn="ctr">
            <a:solidFill>
              <a:srgbClr val="CC4A4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Star: 12 Points 5">
            <a:extLst>
              <a:ext uri="{FF2B5EF4-FFF2-40B4-BE49-F238E27FC236}">
                <a16:creationId xmlns="" xmlns:a16="http://schemas.microsoft.com/office/drawing/2014/main" id="{6C5D7A1A-137A-49CA-A5EE-068E27869C7D}"/>
              </a:ext>
            </a:extLst>
          </p:cNvPr>
          <p:cNvSpPr>
            <a:spLocks noChangeAspect="1"/>
          </p:cNvSpPr>
          <p:nvPr/>
        </p:nvSpPr>
        <p:spPr bwMode="auto">
          <a:xfrm rot="20700000">
            <a:off x="2279511" y="2892272"/>
            <a:ext cx="576064" cy="576000"/>
          </a:xfrm>
          <a:prstGeom prst="star12">
            <a:avLst/>
          </a:prstGeom>
          <a:noFill/>
          <a:ln w="19050" cap="flat" cmpd="sng" algn="ctr">
            <a:solidFill>
              <a:srgbClr val="CE505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 xmlns:a16="http://schemas.microsoft.com/office/drawing/2014/main" id="{3552A47C-1595-4DFB-BE1A-BE6B497D17DA}"/>
              </a:ext>
            </a:extLst>
          </p:cNvPr>
          <p:cNvSpPr txBox="1"/>
          <p:nvPr/>
        </p:nvSpPr>
        <p:spPr bwMode="auto">
          <a:xfrm>
            <a:off x="2741916" y="1610180"/>
            <a:ext cx="3660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Counting in multiples of 50</a:t>
            </a:r>
          </a:p>
        </p:txBody>
      </p:sp>
    </p:spTree>
    <p:extLst>
      <p:ext uri="{BB962C8B-B14F-4D97-AF65-F5344CB8AC3E}">
        <p14:creationId xmlns:p14="http://schemas.microsoft.com/office/powerpoint/2010/main" val="84015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2"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500"/>
                            </p:stCondLst>
                            <p:childTnLst>
                              <p:par>
                                <p:cTn id="29" presetID="10" presetClass="entr" presetSubtype="0" fill="hold" grpId="2"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3" nodeType="clickEffect">
                                  <p:stCondLst>
                                    <p:cond delay="0"/>
                                  </p:stCondLst>
                                  <p:childTnLst>
                                    <p:animEffect transition="out" filter="fade">
                                      <p:cBhvr>
                                        <p:cTn id="35" dur="500"/>
                                        <p:tgtEl>
                                          <p:spTgt spid="4"/>
                                        </p:tgtEl>
                                      </p:cBhvr>
                                    </p:animEffect>
                                    <p:set>
                                      <p:cBhvr>
                                        <p:cTn id="36" dur="1" fill="hold">
                                          <p:stCondLst>
                                            <p:cond delay="499"/>
                                          </p:stCondLst>
                                        </p:cTn>
                                        <p:tgtEl>
                                          <p:spTgt spid="4"/>
                                        </p:tgtEl>
                                        <p:attrNameLst>
                                          <p:attrName>style.visibility</p:attrName>
                                        </p:attrNameLst>
                                      </p:cBhvr>
                                      <p:to>
                                        <p:strVal val="hidden"/>
                                      </p:to>
                                    </p:set>
                                  </p:childTnLst>
                                </p:cTn>
                              </p:par>
                              <p:par>
                                <p:cTn id="37" presetID="10" presetClass="exit" presetSubtype="0" fill="hold" grpId="3" nodeType="withEffect">
                                  <p:stCondLst>
                                    <p:cond delay="0"/>
                                  </p:stCondLst>
                                  <p:childTnLst>
                                    <p:animEffect transition="out" filter="fade">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5" grpId="0" animBg="1"/>
      <p:bldP spid="5" grpId="1" animBg="1"/>
      <p:bldP spid="5" grpId="2" animBg="1"/>
      <p:bldP spid="5" grpId="3"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1:5</a:t>
            </a:r>
          </a:p>
        </p:txBody>
      </p:sp>
      <p:pic>
        <p:nvPicPr>
          <p:cNvPr id="3" name="Picture 2">
            <a:extLst>
              <a:ext uri="{FF2B5EF4-FFF2-40B4-BE49-F238E27FC236}">
                <a16:creationId xmlns="" xmlns:a16="http://schemas.microsoft.com/office/drawing/2014/main" id="{887FDF70-694D-440C-AC81-196F29CB76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3233" y="2467587"/>
            <a:ext cx="6157534" cy="1922827"/>
          </a:xfrm>
          <a:prstGeom prst="rect">
            <a:avLst/>
          </a:prstGeom>
        </p:spPr>
      </p:pic>
      <p:sp>
        <p:nvSpPr>
          <p:cNvPr id="4" name="Star: 12 Points 3">
            <a:extLst>
              <a:ext uri="{FF2B5EF4-FFF2-40B4-BE49-F238E27FC236}">
                <a16:creationId xmlns="" xmlns:a16="http://schemas.microsoft.com/office/drawing/2014/main" id="{84CE7647-46C2-428D-B869-D43F66616C5B}"/>
              </a:ext>
            </a:extLst>
          </p:cNvPr>
          <p:cNvSpPr>
            <a:spLocks noChangeAspect="1"/>
          </p:cNvSpPr>
          <p:nvPr/>
        </p:nvSpPr>
        <p:spPr bwMode="auto">
          <a:xfrm rot="20700000">
            <a:off x="1617772" y="2892272"/>
            <a:ext cx="576064" cy="576000"/>
          </a:xfrm>
          <a:prstGeom prst="star12">
            <a:avLst/>
          </a:prstGeom>
          <a:noFill/>
          <a:ln w="19050" cap="flat" cmpd="sng" algn="ctr">
            <a:solidFill>
              <a:srgbClr val="CE505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Star: 12 Points 4">
            <a:extLst>
              <a:ext uri="{FF2B5EF4-FFF2-40B4-BE49-F238E27FC236}">
                <a16:creationId xmlns="" xmlns:a16="http://schemas.microsoft.com/office/drawing/2014/main" id="{FAC15099-DF05-4170-B8E9-3EC8F8B0801E}"/>
              </a:ext>
            </a:extLst>
          </p:cNvPr>
          <p:cNvSpPr>
            <a:spLocks noChangeAspect="1"/>
          </p:cNvSpPr>
          <p:nvPr/>
        </p:nvSpPr>
        <p:spPr bwMode="auto">
          <a:xfrm rot="20700000">
            <a:off x="2407280" y="3444773"/>
            <a:ext cx="468052" cy="468000"/>
          </a:xfrm>
          <a:prstGeom prst="star12">
            <a:avLst/>
          </a:prstGeom>
          <a:noFill/>
          <a:ln w="19050" cap="flat" cmpd="sng" algn="ctr">
            <a:solidFill>
              <a:srgbClr val="CC4A4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Star: 12 Points 5">
            <a:extLst>
              <a:ext uri="{FF2B5EF4-FFF2-40B4-BE49-F238E27FC236}">
                <a16:creationId xmlns="" xmlns:a16="http://schemas.microsoft.com/office/drawing/2014/main" id="{C4258AF2-4721-461A-9CD5-A9AFA9DF2B87}"/>
              </a:ext>
            </a:extLst>
          </p:cNvPr>
          <p:cNvSpPr>
            <a:spLocks noChangeAspect="1"/>
          </p:cNvSpPr>
          <p:nvPr/>
        </p:nvSpPr>
        <p:spPr bwMode="auto">
          <a:xfrm rot="20700000">
            <a:off x="2279511" y="2892272"/>
            <a:ext cx="576064" cy="576000"/>
          </a:xfrm>
          <a:prstGeom prst="star12">
            <a:avLst/>
          </a:prstGeom>
          <a:noFill/>
          <a:ln w="19050" cap="flat" cmpd="sng" algn="ctr">
            <a:solidFill>
              <a:srgbClr val="CE505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Star: 12 Points 7">
            <a:extLst>
              <a:ext uri="{FF2B5EF4-FFF2-40B4-BE49-F238E27FC236}">
                <a16:creationId xmlns="" xmlns:a16="http://schemas.microsoft.com/office/drawing/2014/main" id="{B7C4671A-9781-4C7A-9627-B8B2B4703381}"/>
              </a:ext>
            </a:extLst>
          </p:cNvPr>
          <p:cNvSpPr>
            <a:spLocks noChangeAspect="1"/>
          </p:cNvSpPr>
          <p:nvPr/>
        </p:nvSpPr>
        <p:spPr bwMode="auto">
          <a:xfrm rot="20700000">
            <a:off x="4558775" y="3948325"/>
            <a:ext cx="396000" cy="395956"/>
          </a:xfrm>
          <a:prstGeom prst="star12">
            <a:avLst/>
          </a:prstGeom>
          <a:noFill/>
          <a:ln w="19050" cap="flat" cmpd="sng" algn="ctr">
            <a:solidFill>
              <a:srgbClr val="CE505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Star: 12 Points 8">
            <a:extLst>
              <a:ext uri="{FF2B5EF4-FFF2-40B4-BE49-F238E27FC236}">
                <a16:creationId xmlns="" xmlns:a16="http://schemas.microsoft.com/office/drawing/2014/main" id="{BE238F93-DD53-430D-BF7A-D4917D1E44BF}"/>
              </a:ext>
            </a:extLst>
          </p:cNvPr>
          <p:cNvSpPr>
            <a:spLocks noChangeAspect="1"/>
          </p:cNvSpPr>
          <p:nvPr/>
        </p:nvSpPr>
        <p:spPr bwMode="auto">
          <a:xfrm rot="20700000">
            <a:off x="4464879" y="3444773"/>
            <a:ext cx="468052" cy="468000"/>
          </a:xfrm>
          <a:prstGeom prst="star12">
            <a:avLst/>
          </a:prstGeom>
          <a:noFill/>
          <a:ln w="19050" cap="flat" cmpd="sng" algn="ctr">
            <a:solidFill>
              <a:srgbClr val="CC4A4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Star: 12 Points 9">
            <a:extLst>
              <a:ext uri="{FF2B5EF4-FFF2-40B4-BE49-F238E27FC236}">
                <a16:creationId xmlns="" xmlns:a16="http://schemas.microsoft.com/office/drawing/2014/main" id="{B76DFFA1-4C8F-4F7D-AD30-A0D254E001DC}"/>
              </a:ext>
            </a:extLst>
          </p:cNvPr>
          <p:cNvSpPr>
            <a:spLocks noChangeAspect="1"/>
          </p:cNvSpPr>
          <p:nvPr/>
        </p:nvSpPr>
        <p:spPr bwMode="auto">
          <a:xfrm rot="20700000">
            <a:off x="5833485" y="3444774"/>
            <a:ext cx="468052" cy="468000"/>
          </a:xfrm>
          <a:prstGeom prst="star12">
            <a:avLst/>
          </a:prstGeom>
          <a:noFill/>
          <a:ln w="19050" cap="flat" cmpd="sng" algn="ctr">
            <a:solidFill>
              <a:srgbClr val="CC4A4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 xmlns:a16="http://schemas.microsoft.com/office/drawing/2014/main" id="{262DCBFE-D12A-418F-A876-F0F6C574E310}"/>
              </a:ext>
            </a:extLst>
          </p:cNvPr>
          <p:cNvSpPr txBox="1"/>
          <p:nvPr/>
        </p:nvSpPr>
        <p:spPr bwMode="auto">
          <a:xfrm>
            <a:off x="2741916" y="1610180"/>
            <a:ext cx="3660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Counting in multiples of 25</a:t>
            </a:r>
          </a:p>
        </p:txBody>
      </p:sp>
    </p:spTree>
    <p:extLst>
      <p:ext uri="{BB962C8B-B14F-4D97-AF65-F5344CB8AC3E}">
        <p14:creationId xmlns:p14="http://schemas.microsoft.com/office/powerpoint/2010/main" val="49408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500"/>
                            </p:stCondLst>
                            <p:childTnLst>
                              <p:par>
                                <p:cTn id="36" presetID="10" presetClass="entr" presetSubtype="0" fill="hold" grpId="2"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par>
                                <p:cTn id="44" presetID="10" presetClass="exit" presetSubtype="0" fill="hold" grpId="3" nodeType="withEffect">
                                  <p:stCondLst>
                                    <p:cond delay="0"/>
                                  </p:stCondLst>
                                  <p:childTnLst>
                                    <p:animEffect transition="out" filter="fad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4"/>
                                        </p:tgtEl>
                                      </p:cBhvr>
                                    </p:animEffect>
                                    <p:set>
                                      <p:cBhvr>
                                        <p:cTn id="56" dur="1" fill="hold">
                                          <p:stCondLst>
                                            <p:cond delay="499"/>
                                          </p:stCondLst>
                                        </p:cTn>
                                        <p:tgtEl>
                                          <p:spTgt spid="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2"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childTnLst>
                                </p:cTn>
                              </p:par>
                            </p:childTnLst>
                          </p:cTn>
                        </p:par>
                        <p:par>
                          <p:cTn id="62" fill="hold">
                            <p:stCondLst>
                              <p:cond delay="500"/>
                            </p:stCondLst>
                            <p:childTnLst>
                              <p:par>
                                <p:cTn id="63" presetID="10" presetClass="entr" presetSubtype="0" fill="hold" grpId="2" nodeType="after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500"/>
                                        <p:tgtEl>
                                          <p:spTgt spid="5"/>
                                        </p:tgtEl>
                                      </p:cBhvr>
                                    </p:animEffect>
                                  </p:childTnLst>
                                </p:cTn>
                              </p:par>
                            </p:childTnLst>
                          </p:cTn>
                        </p:par>
                        <p:par>
                          <p:cTn id="66" fill="hold">
                            <p:stCondLst>
                              <p:cond delay="1000"/>
                            </p:stCondLst>
                            <p:childTnLst>
                              <p:par>
                                <p:cTn id="67" presetID="10" presetClass="entr" presetSubtype="0" fill="hold" grpId="4"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3" nodeType="clickEffect">
                                  <p:stCondLst>
                                    <p:cond delay="0"/>
                                  </p:stCondLst>
                                  <p:childTnLst>
                                    <p:animEffect transition="out" filter="fade">
                                      <p:cBhvr>
                                        <p:cTn id="73" dur="500"/>
                                        <p:tgtEl>
                                          <p:spTgt spid="4"/>
                                        </p:tgtEl>
                                      </p:cBhvr>
                                    </p:animEffect>
                                    <p:set>
                                      <p:cBhvr>
                                        <p:cTn id="74" dur="1" fill="hold">
                                          <p:stCondLst>
                                            <p:cond delay="499"/>
                                          </p:stCondLst>
                                        </p:cTn>
                                        <p:tgtEl>
                                          <p:spTgt spid="4"/>
                                        </p:tgtEl>
                                        <p:attrNameLst>
                                          <p:attrName>style.visibility</p:attrName>
                                        </p:attrNameLst>
                                      </p:cBhvr>
                                      <p:to>
                                        <p:strVal val="hidden"/>
                                      </p:to>
                                    </p:set>
                                  </p:childTnLst>
                                </p:cTn>
                              </p:par>
                              <p:par>
                                <p:cTn id="75" presetID="10" presetClass="exit" presetSubtype="0" fill="hold" grpId="3" nodeType="withEffect">
                                  <p:stCondLst>
                                    <p:cond delay="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grpId="5" nodeType="withEffect">
                                  <p:stCondLst>
                                    <p:cond delay="0"/>
                                  </p:stCondLst>
                                  <p:childTnLst>
                                    <p:animEffect transition="out" filter="fade">
                                      <p:cBhvr>
                                        <p:cTn id="79" dur="500"/>
                                        <p:tgtEl>
                                          <p:spTgt spid="8"/>
                                        </p:tgtEl>
                                      </p:cBhvr>
                                    </p:animEffect>
                                    <p:set>
                                      <p:cBhvr>
                                        <p:cTn id="80" dur="1" fill="hold">
                                          <p:stCondLst>
                                            <p:cond delay="499"/>
                                          </p:stCondLst>
                                        </p:cTn>
                                        <p:tgtEl>
                                          <p:spTgt spid="8"/>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4" nodeType="click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fade">
                                      <p:cBhvr>
                                        <p:cTn id="85" dur="500"/>
                                        <p:tgtEl>
                                          <p:spTgt spid="4"/>
                                        </p:tgtEl>
                                      </p:cBhvr>
                                    </p:animEffect>
                                  </p:childTnLst>
                                </p:cTn>
                              </p:par>
                            </p:childTnLst>
                          </p:cTn>
                        </p:par>
                        <p:par>
                          <p:cTn id="86" fill="hold">
                            <p:stCondLst>
                              <p:cond delay="500"/>
                            </p:stCondLst>
                            <p:childTnLst>
                              <p:par>
                                <p:cTn id="87" presetID="10" presetClass="entr" presetSubtype="0" fill="hold" grpId="2" nodeType="after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fade">
                                      <p:cBhvr>
                                        <p:cTn id="89" dur="500"/>
                                        <p:tgtEl>
                                          <p:spTgt spid="9"/>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5" nodeType="clickEffect">
                                  <p:stCondLst>
                                    <p:cond delay="0"/>
                                  </p:stCondLst>
                                  <p:childTnLst>
                                    <p:animEffect transition="out" filter="fade">
                                      <p:cBhvr>
                                        <p:cTn id="93" dur="500"/>
                                        <p:tgtEl>
                                          <p:spTgt spid="4"/>
                                        </p:tgtEl>
                                      </p:cBhvr>
                                    </p:animEffect>
                                    <p:set>
                                      <p:cBhvr>
                                        <p:cTn id="94" dur="1" fill="hold">
                                          <p:stCondLst>
                                            <p:cond delay="499"/>
                                          </p:stCondLst>
                                        </p:cTn>
                                        <p:tgtEl>
                                          <p:spTgt spid="4"/>
                                        </p:tgtEl>
                                        <p:attrNameLst>
                                          <p:attrName>style.visibility</p:attrName>
                                        </p:attrNameLst>
                                      </p:cBhvr>
                                      <p:to>
                                        <p:strVal val="hidden"/>
                                      </p:to>
                                    </p:set>
                                  </p:childTnLst>
                                </p:cTn>
                              </p:par>
                              <p:par>
                                <p:cTn id="95" presetID="10" presetClass="exit" presetSubtype="0" fill="hold" grpId="3" nodeType="withEffect">
                                  <p:stCondLst>
                                    <p:cond delay="0"/>
                                  </p:stCondLst>
                                  <p:childTnLst>
                                    <p:animEffect transition="out" filter="fade">
                                      <p:cBhvr>
                                        <p:cTn id="96" dur="500"/>
                                        <p:tgtEl>
                                          <p:spTgt spid="9"/>
                                        </p:tgtEl>
                                      </p:cBhvr>
                                    </p:animEffect>
                                    <p:set>
                                      <p:cBhvr>
                                        <p:cTn id="97" dur="1" fill="hold">
                                          <p:stCondLst>
                                            <p:cond delay="499"/>
                                          </p:stCondLst>
                                        </p:cTn>
                                        <p:tgtEl>
                                          <p:spTgt spid="9"/>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6" nodeType="clickEffect">
                                  <p:stCondLst>
                                    <p:cond delay="0"/>
                                  </p:stCondLst>
                                  <p:childTnLst>
                                    <p:set>
                                      <p:cBhvr>
                                        <p:cTn id="101" dur="1" fill="hold">
                                          <p:stCondLst>
                                            <p:cond delay="0"/>
                                          </p:stCondLst>
                                        </p:cTn>
                                        <p:tgtEl>
                                          <p:spTgt spid="4"/>
                                        </p:tgtEl>
                                        <p:attrNameLst>
                                          <p:attrName>style.visibility</p:attrName>
                                        </p:attrNameLst>
                                      </p:cBhvr>
                                      <p:to>
                                        <p:strVal val="visible"/>
                                      </p:to>
                                    </p:set>
                                    <p:animEffect transition="in" filter="fade">
                                      <p:cBhvr>
                                        <p:cTn id="102" dur="500"/>
                                        <p:tgtEl>
                                          <p:spTgt spid="4"/>
                                        </p:tgtEl>
                                      </p:cBhvr>
                                    </p:animEffect>
                                  </p:childTnLst>
                                </p:cTn>
                              </p:par>
                            </p:childTnLst>
                          </p:cTn>
                        </p:par>
                        <p:par>
                          <p:cTn id="103" fill="hold">
                            <p:stCondLst>
                              <p:cond delay="500"/>
                            </p:stCondLst>
                            <p:childTnLst>
                              <p:par>
                                <p:cTn id="104" presetID="10" presetClass="entr" presetSubtype="0" fill="hold" grpId="2" nodeType="afterEffect">
                                  <p:stCondLst>
                                    <p:cond delay="0"/>
                                  </p:stCondLst>
                                  <p:childTnLst>
                                    <p:set>
                                      <p:cBhvr>
                                        <p:cTn id="105" dur="1" fill="hold">
                                          <p:stCondLst>
                                            <p:cond delay="0"/>
                                          </p:stCondLst>
                                        </p:cTn>
                                        <p:tgtEl>
                                          <p:spTgt spid="10"/>
                                        </p:tgtEl>
                                        <p:attrNameLst>
                                          <p:attrName>style.visibility</p:attrName>
                                        </p:attrNameLst>
                                      </p:cBhvr>
                                      <p:to>
                                        <p:strVal val="visible"/>
                                      </p:to>
                                    </p:set>
                                    <p:animEffect transition="in" filter="fade">
                                      <p:cBhvr>
                                        <p:cTn id="106" dur="500"/>
                                        <p:tgtEl>
                                          <p:spTgt spid="10"/>
                                        </p:tgtEl>
                                      </p:cBhvr>
                                    </p:animEffect>
                                  </p:childTnLst>
                                </p:cTn>
                              </p:par>
                            </p:childTnLst>
                          </p:cTn>
                        </p:par>
                        <p:par>
                          <p:cTn id="107" fill="hold">
                            <p:stCondLst>
                              <p:cond delay="1000"/>
                            </p:stCondLst>
                            <p:childTnLst>
                              <p:par>
                                <p:cTn id="108" presetID="10" presetClass="entr" presetSubtype="0" fill="hold" grpId="6" nodeType="afterEffect">
                                  <p:stCondLst>
                                    <p:cond delay="0"/>
                                  </p:stCondLst>
                                  <p:childTnLst>
                                    <p:set>
                                      <p:cBhvr>
                                        <p:cTn id="109" dur="1" fill="hold">
                                          <p:stCondLst>
                                            <p:cond delay="0"/>
                                          </p:stCondLst>
                                        </p:cTn>
                                        <p:tgtEl>
                                          <p:spTgt spid="8"/>
                                        </p:tgtEl>
                                        <p:attrNameLst>
                                          <p:attrName>style.visibility</p:attrName>
                                        </p:attrNameLst>
                                      </p:cBhvr>
                                      <p:to>
                                        <p:strVal val="visible"/>
                                      </p:to>
                                    </p:set>
                                    <p:animEffect transition="in" filter="fade">
                                      <p:cBhvr>
                                        <p:cTn id="110" dur="500"/>
                                        <p:tgtEl>
                                          <p:spTgt spid="8"/>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grpId="7" nodeType="clickEffect">
                                  <p:stCondLst>
                                    <p:cond delay="0"/>
                                  </p:stCondLst>
                                  <p:childTnLst>
                                    <p:animEffect transition="out" filter="fade">
                                      <p:cBhvr>
                                        <p:cTn id="114" dur="500"/>
                                        <p:tgtEl>
                                          <p:spTgt spid="4"/>
                                        </p:tgtEl>
                                      </p:cBhvr>
                                    </p:animEffect>
                                    <p:set>
                                      <p:cBhvr>
                                        <p:cTn id="115" dur="1" fill="hold">
                                          <p:stCondLst>
                                            <p:cond delay="499"/>
                                          </p:stCondLst>
                                        </p:cTn>
                                        <p:tgtEl>
                                          <p:spTgt spid="4"/>
                                        </p:tgtEl>
                                        <p:attrNameLst>
                                          <p:attrName>style.visibility</p:attrName>
                                        </p:attrNameLst>
                                      </p:cBhvr>
                                      <p:to>
                                        <p:strVal val="hidden"/>
                                      </p:to>
                                    </p:set>
                                  </p:childTnLst>
                                </p:cTn>
                              </p:par>
                              <p:par>
                                <p:cTn id="116" presetID="10" presetClass="exit" presetSubtype="0" fill="hold" grpId="3" nodeType="withEffect">
                                  <p:stCondLst>
                                    <p:cond delay="0"/>
                                  </p:stCondLst>
                                  <p:childTnLst>
                                    <p:animEffect transition="out" filter="fade">
                                      <p:cBhvr>
                                        <p:cTn id="117" dur="500"/>
                                        <p:tgtEl>
                                          <p:spTgt spid="10"/>
                                        </p:tgtEl>
                                      </p:cBhvr>
                                    </p:animEffect>
                                    <p:set>
                                      <p:cBhvr>
                                        <p:cTn id="118" dur="1" fill="hold">
                                          <p:stCondLst>
                                            <p:cond delay="499"/>
                                          </p:stCondLst>
                                        </p:cTn>
                                        <p:tgtEl>
                                          <p:spTgt spid="10"/>
                                        </p:tgtEl>
                                        <p:attrNameLst>
                                          <p:attrName>style.visibility</p:attrName>
                                        </p:attrNameLst>
                                      </p:cBhvr>
                                      <p:to>
                                        <p:strVal val="hidden"/>
                                      </p:to>
                                    </p:set>
                                  </p:childTnLst>
                                </p:cTn>
                              </p:par>
                              <p:par>
                                <p:cTn id="119" presetID="10" presetClass="exit" presetSubtype="0" fill="hold" grpId="7" nodeType="withEffect">
                                  <p:stCondLst>
                                    <p:cond delay="0"/>
                                  </p:stCondLst>
                                  <p:childTnLst>
                                    <p:animEffect transition="out" filter="fade">
                                      <p:cBhvr>
                                        <p:cTn id="120" dur="500"/>
                                        <p:tgtEl>
                                          <p:spTgt spid="8"/>
                                        </p:tgtEl>
                                      </p:cBhvr>
                                    </p:animEffect>
                                    <p:set>
                                      <p:cBhvr>
                                        <p:cTn id="121" dur="1" fill="hold">
                                          <p:stCondLst>
                                            <p:cond delay="499"/>
                                          </p:stCondLst>
                                        </p:cTn>
                                        <p:tgtEl>
                                          <p:spTgt spid="8"/>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6"/>
                                        </p:tgtEl>
                                        <p:attrNameLst>
                                          <p:attrName>style.visibility</p:attrName>
                                        </p:attrNameLst>
                                      </p:cBhvr>
                                      <p:to>
                                        <p:strVal val="visible"/>
                                      </p:to>
                                    </p:set>
                                    <p:animEffect transition="in" filter="fade">
                                      <p:cBhvr>
                                        <p:cTn id="1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4" grpId="5" animBg="1"/>
      <p:bldP spid="4" grpId="6" animBg="1"/>
      <p:bldP spid="4" grpId="7" animBg="1"/>
      <p:bldP spid="5" grpId="0" animBg="1"/>
      <p:bldP spid="5" grpId="1" animBg="1"/>
      <p:bldP spid="5" grpId="2" animBg="1"/>
      <p:bldP spid="5" grpId="3" animBg="1"/>
      <p:bldP spid="6" grpId="0" animBg="1"/>
      <p:bldP spid="8" grpId="0" animBg="1"/>
      <p:bldP spid="8" grpId="1" animBg="1"/>
      <p:bldP spid="8" grpId="2" animBg="1"/>
      <p:bldP spid="8" grpId="3" animBg="1"/>
      <p:bldP spid="8" grpId="4" animBg="1"/>
      <p:bldP spid="8" grpId="5" animBg="1"/>
      <p:bldP spid="8" grpId="6" animBg="1"/>
      <p:bldP spid="8" grpId="7" animBg="1"/>
      <p:bldP spid="9" grpId="0" animBg="1"/>
      <p:bldP spid="9" grpId="1" animBg="1"/>
      <p:bldP spid="9" grpId="2" animBg="1"/>
      <p:bldP spid="9" grpId="3" animBg="1"/>
      <p:bldP spid="10" grpId="0" animBg="1"/>
      <p:bldP spid="10" grpId="1" animBg="1"/>
      <p:bldP spid="10" grpId="2" animBg="1"/>
      <p:bldP spid="10" grpId="3"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54BA229A-6E40-4893-B8A5-C3453A30E777}"/>
              </a:ext>
            </a:extLst>
          </p:cNvPr>
          <p:cNvSpPr/>
          <p:nvPr/>
        </p:nvSpPr>
        <p:spPr bwMode="auto">
          <a:xfrm>
            <a:off x="1827962" y="1724807"/>
            <a:ext cx="680400" cy="3400370"/>
          </a:xfrm>
          <a:prstGeom prst="rect">
            <a:avLst/>
          </a:prstGeom>
          <a:solidFill>
            <a:srgbClr val="FFE2D8"/>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 xmlns:a16="http://schemas.microsoft.com/office/drawing/2014/main" id="{6961536C-F799-4FDF-8DDF-36D37BFEAD81}"/>
              </a:ext>
            </a:extLst>
          </p:cNvPr>
          <p:cNvSpPr/>
          <p:nvPr/>
        </p:nvSpPr>
        <p:spPr bwMode="auto">
          <a:xfrm>
            <a:off x="2508362" y="1720801"/>
            <a:ext cx="682864" cy="3408380"/>
          </a:xfrm>
          <a:prstGeom prst="rect">
            <a:avLst/>
          </a:prstGeom>
          <a:solidFill>
            <a:srgbClr val="DCE48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 xmlns:a16="http://schemas.microsoft.com/office/drawing/2014/main" id="{C8BE4777-CA66-4535-A914-321F18F1D010}"/>
              </a:ext>
            </a:extLst>
          </p:cNvPr>
          <p:cNvSpPr/>
          <p:nvPr/>
        </p:nvSpPr>
        <p:spPr bwMode="auto">
          <a:xfrm>
            <a:off x="467544" y="1724809"/>
            <a:ext cx="674447" cy="3408380"/>
          </a:xfrm>
          <a:prstGeom prst="rect">
            <a:avLst/>
          </a:prstGeom>
          <a:solidFill>
            <a:srgbClr val="FFED5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 xmlns:a16="http://schemas.microsoft.com/office/drawing/2014/main" id="{1FC9656D-145B-4962-86F5-B5E597AFF84E}"/>
              </a:ext>
            </a:extLst>
          </p:cNvPr>
          <p:cNvSpPr/>
          <p:nvPr/>
        </p:nvSpPr>
        <p:spPr bwMode="auto">
          <a:xfrm>
            <a:off x="1148638" y="1732819"/>
            <a:ext cx="681094" cy="3400370"/>
          </a:xfrm>
          <a:prstGeom prst="rect">
            <a:avLst/>
          </a:prstGeom>
          <a:solidFill>
            <a:srgbClr val="A2E3F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8" name="Rectangle 37">
            <a:extLst>
              <a:ext uri="{FF2B5EF4-FFF2-40B4-BE49-F238E27FC236}">
                <a16:creationId xmlns="" xmlns:a16="http://schemas.microsoft.com/office/drawing/2014/main" id="{DC061600-994B-45FA-8B8F-6BD726AA221C}"/>
              </a:ext>
            </a:extLst>
          </p:cNvPr>
          <p:cNvSpPr/>
          <p:nvPr/>
        </p:nvSpPr>
        <p:spPr bwMode="auto">
          <a:xfrm>
            <a:off x="3194333" y="1724807"/>
            <a:ext cx="682864" cy="3400370"/>
          </a:xfrm>
          <a:prstGeom prst="rect">
            <a:avLst/>
          </a:prstGeom>
          <a:solidFill>
            <a:srgbClr val="DFBAD9"/>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 name="Text Placeholder 1"/>
          <p:cNvSpPr>
            <a:spLocks noGrp="1"/>
          </p:cNvSpPr>
          <p:nvPr>
            <p:ph type="body" sz="quarter" idx="11"/>
          </p:nvPr>
        </p:nvSpPr>
        <p:spPr/>
        <p:txBody>
          <a:bodyPr/>
          <a:lstStyle/>
          <a:p>
            <a:r>
              <a:rPr lang="en-GB" dirty="0"/>
              <a:t>1.17 Composition and calculation: 100 </a:t>
            </a:r>
            <a:r>
              <a:rPr lang="en-US" dirty="0"/>
              <a:t>– step 1:6</a:t>
            </a:r>
          </a:p>
        </p:txBody>
      </p:sp>
      <p:pic>
        <p:nvPicPr>
          <p:cNvPr id="13" name="Picture 12">
            <a:extLst>
              <a:ext uri="{FF2B5EF4-FFF2-40B4-BE49-F238E27FC236}">
                <a16:creationId xmlns="" xmlns:a16="http://schemas.microsoft.com/office/drawing/2014/main" id="{E226922E-7E61-4C83-9392-3654FC894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724809"/>
            <a:ext cx="3408382" cy="3408382"/>
          </a:xfrm>
          <a:prstGeom prst="rect">
            <a:avLst/>
          </a:prstGeom>
        </p:spPr>
      </p:pic>
      <p:sp>
        <p:nvSpPr>
          <p:cNvPr id="14" name="Rectangle 13">
            <a:extLst>
              <a:ext uri="{FF2B5EF4-FFF2-40B4-BE49-F238E27FC236}">
                <a16:creationId xmlns="" xmlns:a16="http://schemas.microsoft.com/office/drawing/2014/main" id="{14EDCE99-190A-46BD-BDAA-62AE326C6DEB}"/>
              </a:ext>
            </a:extLst>
          </p:cNvPr>
          <p:cNvSpPr/>
          <p:nvPr/>
        </p:nvSpPr>
        <p:spPr bwMode="auto">
          <a:xfrm>
            <a:off x="467544" y="1724809"/>
            <a:ext cx="680400" cy="3400368"/>
          </a:xfrm>
          <a:prstGeom prst="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 xmlns:a16="http://schemas.microsoft.com/office/drawing/2014/main" id="{2649D8E3-C817-45A8-B615-EF50B60F71F0}"/>
              </a:ext>
            </a:extLst>
          </p:cNvPr>
          <p:cNvSpPr/>
          <p:nvPr/>
        </p:nvSpPr>
        <p:spPr bwMode="auto">
          <a:xfrm>
            <a:off x="1148638" y="1724808"/>
            <a:ext cx="680400" cy="3402000"/>
          </a:xfrm>
          <a:prstGeom prst="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 xmlns:a16="http://schemas.microsoft.com/office/drawing/2014/main" id="{992AA763-7CBC-4074-8884-8242AF3059ED}"/>
              </a:ext>
            </a:extLst>
          </p:cNvPr>
          <p:cNvSpPr/>
          <p:nvPr/>
        </p:nvSpPr>
        <p:spPr bwMode="auto">
          <a:xfrm>
            <a:off x="4356456" y="1732819"/>
            <a:ext cx="432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7" name="Rectangle 16">
            <a:extLst>
              <a:ext uri="{FF2B5EF4-FFF2-40B4-BE49-F238E27FC236}">
                <a16:creationId xmlns="" xmlns:a16="http://schemas.microsoft.com/office/drawing/2014/main" id="{74220060-453B-48C7-8058-1C703F29656A}"/>
              </a:ext>
            </a:extLst>
          </p:cNvPr>
          <p:cNvSpPr/>
          <p:nvPr/>
        </p:nvSpPr>
        <p:spPr bwMode="auto">
          <a:xfrm>
            <a:off x="4356456" y="2535298"/>
            <a:ext cx="864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TextBox 17">
            <a:extLst>
              <a:ext uri="{FF2B5EF4-FFF2-40B4-BE49-F238E27FC236}">
                <a16:creationId xmlns="" xmlns:a16="http://schemas.microsoft.com/office/drawing/2014/main" id="{1E0858E9-9388-4A7E-934D-3BF3AB7A034D}"/>
              </a:ext>
            </a:extLst>
          </p:cNvPr>
          <p:cNvSpPr txBox="1"/>
          <p:nvPr/>
        </p:nvSpPr>
        <p:spPr bwMode="auto">
          <a:xfrm>
            <a:off x="6122452" y="1949394"/>
            <a:ext cx="7880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100</a:t>
            </a:r>
          </a:p>
        </p:txBody>
      </p:sp>
      <p:sp>
        <p:nvSpPr>
          <p:cNvPr id="19" name="TextBox 18">
            <a:extLst>
              <a:ext uri="{FF2B5EF4-FFF2-40B4-BE49-F238E27FC236}">
                <a16:creationId xmlns="" xmlns:a16="http://schemas.microsoft.com/office/drawing/2014/main" id="{29E491AF-9C81-4EBD-A16B-E24154403A92}"/>
              </a:ext>
            </a:extLst>
          </p:cNvPr>
          <p:cNvSpPr txBox="1"/>
          <p:nvPr/>
        </p:nvSpPr>
        <p:spPr bwMode="auto">
          <a:xfrm>
            <a:off x="4536428" y="2751873"/>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20</a:t>
            </a:r>
          </a:p>
        </p:txBody>
      </p:sp>
      <p:sp>
        <p:nvSpPr>
          <p:cNvPr id="20" name="Rectangle 19">
            <a:extLst>
              <a:ext uri="{FF2B5EF4-FFF2-40B4-BE49-F238E27FC236}">
                <a16:creationId xmlns="" xmlns:a16="http://schemas.microsoft.com/office/drawing/2014/main" id="{FBA2E8F6-3E16-45E7-82DA-847E765A2796}"/>
              </a:ext>
            </a:extLst>
          </p:cNvPr>
          <p:cNvSpPr/>
          <p:nvPr/>
        </p:nvSpPr>
        <p:spPr bwMode="auto">
          <a:xfrm>
            <a:off x="5220456" y="2535298"/>
            <a:ext cx="864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TextBox 20">
            <a:extLst>
              <a:ext uri="{FF2B5EF4-FFF2-40B4-BE49-F238E27FC236}">
                <a16:creationId xmlns="" xmlns:a16="http://schemas.microsoft.com/office/drawing/2014/main" id="{704A6B2B-84DE-4B72-A75E-E44A856EB525}"/>
              </a:ext>
            </a:extLst>
          </p:cNvPr>
          <p:cNvSpPr txBox="1"/>
          <p:nvPr/>
        </p:nvSpPr>
        <p:spPr bwMode="auto">
          <a:xfrm>
            <a:off x="5400428" y="2751873"/>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20</a:t>
            </a:r>
          </a:p>
        </p:txBody>
      </p:sp>
      <p:sp>
        <p:nvSpPr>
          <p:cNvPr id="22" name="TextBox 21">
            <a:extLst>
              <a:ext uri="{FF2B5EF4-FFF2-40B4-BE49-F238E27FC236}">
                <a16:creationId xmlns="" xmlns:a16="http://schemas.microsoft.com/office/drawing/2014/main" id="{037339EB-6282-41F1-90E5-10ADBDC8B5E0}"/>
              </a:ext>
            </a:extLst>
          </p:cNvPr>
          <p:cNvSpPr txBox="1"/>
          <p:nvPr/>
        </p:nvSpPr>
        <p:spPr bwMode="auto">
          <a:xfrm>
            <a:off x="4354057" y="3538228"/>
            <a:ext cx="35231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1800" dirty="0">
                <a:latin typeface="Myriad Pro Semibold" charset="0"/>
                <a:ea typeface="Myriad Pro Semibold" charset="0"/>
                <a:cs typeface="Myriad Pro Semibold" charset="0"/>
              </a:rPr>
              <a:t>100 = 20 + 20 + 20 +20 + 20</a:t>
            </a:r>
          </a:p>
        </p:txBody>
      </p:sp>
      <p:sp>
        <p:nvSpPr>
          <p:cNvPr id="23" name="TextBox 22">
            <a:extLst>
              <a:ext uri="{FF2B5EF4-FFF2-40B4-BE49-F238E27FC236}">
                <a16:creationId xmlns="" xmlns:a16="http://schemas.microsoft.com/office/drawing/2014/main" id="{32642562-DB75-44D2-8F12-4A078178F6C9}"/>
              </a:ext>
            </a:extLst>
          </p:cNvPr>
          <p:cNvSpPr txBox="1"/>
          <p:nvPr/>
        </p:nvSpPr>
        <p:spPr bwMode="auto">
          <a:xfrm>
            <a:off x="4354057" y="4178059"/>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1800" dirty="0">
                <a:latin typeface="Myriad Pro Semibold" charset="0"/>
                <a:ea typeface="Myriad Pro Semibold" charset="0"/>
                <a:cs typeface="Myriad Pro Semibold" charset="0"/>
              </a:rPr>
              <a:t>100 = 5 × 20</a:t>
            </a:r>
          </a:p>
        </p:txBody>
      </p:sp>
      <p:sp>
        <p:nvSpPr>
          <p:cNvPr id="24" name="TextBox 23">
            <a:extLst>
              <a:ext uri="{FF2B5EF4-FFF2-40B4-BE49-F238E27FC236}">
                <a16:creationId xmlns="" xmlns:a16="http://schemas.microsoft.com/office/drawing/2014/main" id="{43C421FD-74F1-4307-9003-F41B238E4FFC}"/>
              </a:ext>
            </a:extLst>
          </p:cNvPr>
          <p:cNvSpPr txBox="1"/>
          <p:nvPr/>
        </p:nvSpPr>
        <p:spPr bwMode="auto">
          <a:xfrm>
            <a:off x="4354057" y="4547391"/>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1800" dirty="0">
                <a:latin typeface="Myriad Pro Semibold" charset="0"/>
                <a:ea typeface="Myriad Pro Semibold" charset="0"/>
                <a:cs typeface="Myriad Pro Semibold" charset="0"/>
              </a:rPr>
              <a:t>100 = 20 × 5</a:t>
            </a:r>
          </a:p>
        </p:txBody>
      </p:sp>
      <p:sp>
        <p:nvSpPr>
          <p:cNvPr id="25" name="TextBox 24">
            <a:extLst>
              <a:ext uri="{FF2B5EF4-FFF2-40B4-BE49-F238E27FC236}">
                <a16:creationId xmlns="" xmlns:a16="http://schemas.microsoft.com/office/drawing/2014/main" id="{AD0FAF6F-3910-43AE-9543-ADDC66CC92CA}"/>
              </a:ext>
            </a:extLst>
          </p:cNvPr>
          <p:cNvSpPr txBox="1"/>
          <p:nvPr/>
        </p:nvSpPr>
        <p:spPr bwMode="auto">
          <a:xfrm>
            <a:off x="4354057" y="5187222"/>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1800" dirty="0">
                <a:latin typeface="Myriad Pro Semibold" charset="0"/>
                <a:ea typeface="Myriad Pro Semibold" charset="0"/>
                <a:cs typeface="Myriad Pro Semibold" charset="0"/>
              </a:rPr>
              <a:t>100 ÷ 5 = 20</a:t>
            </a:r>
          </a:p>
        </p:txBody>
      </p:sp>
      <p:sp>
        <p:nvSpPr>
          <p:cNvPr id="26" name="TextBox 25">
            <a:extLst>
              <a:ext uri="{FF2B5EF4-FFF2-40B4-BE49-F238E27FC236}">
                <a16:creationId xmlns="" xmlns:a16="http://schemas.microsoft.com/office/drawing/2014/main" id="{0632F7EE-881E-4DEE-AACD-DB83065D5A6D}"/>
              </a:ext>
            </a:extLst>
          </p:cNvPr>
          <p:cNvSpPr txBox="1"/>
          <p:nvPr/>
        </p:nvSpPr>
        <p:spPr bwMode="auto">
          <a:xfrm>
            <a:off x="4354057" y="5556554"/>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1800" dirty="0">
                <a:latin typeface="Myriad Pro Semibold" charset="0"/>
                <a:ea typeface="Myriad Pro Semibold" charset="0"/>
                <a:cs typeface="Myriad Pro Semibold" charset="0"/>
              </a:rPr>
              <a:t>100 ÷ 20 = 5</a:t>
            </a:r>
          </a:p>
        </p:txBody>
      </p:sp>
      <p:sp>
        <p:nvSpPr>
          <p:cNvPr id="27" name="Rectangle 26">
            <a:extLst>
              <a:ext uri="{FF2B5EF4-FFF2-40B4-BE49-F238E27FC236}">
                <a16:creationId xmlns="" xmlns:a16="http://schemas.microsoft.com/office/drawing/2014/main" id="{FA643CFC-426F-48D1-84BF-D22E104C5887}"/>
              </a:ext>
            </a:extLst>
          </p:cNvPr>
          <p:cNvSpPr/>
          <p:nvPr/>
        </p:nvSpPr>
        <p:spPr bwMode="auto">
          <a:xfrm>
            <a:off x="1829732" y="1724808"/>
            <a:ext cx="680400" cy="3402000"/>
          </a:xfrm>
          <a:prstGeom prst="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8" name="Rectangle 27">
            <a:extLst>
              <a:ext uri="{FF2B5EF4-FFF2-40B4-BE49-F238E27FC236}">
                <a16:creationId xmlns="" xmlns:a16="http://schemas.microsoft.com/office/drawing/2014/main" id="{A70AD3AD-1077-4627-B1AF-E2CBE42CB9CD}"/>
              </a:ext>
            </a:extLst>
          </p:cNvPr>
          <p:cNvSpPr/>
          <p:nvPr/>
        </p:nvSpPr>
        <p:spPr bwMode="auto">
          <a:xfrm>
            <a:off x="2510826" y="1724808"/>
            <a:ext cx="680400" cy="3402000"/>
          </a:xfrm>
          <a:prstGeom prst="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9" name="Rectangle 28">
            <a:extLst>
              <a:ext uri="{FF2B5EF4-FFF2-40B4-BE49-F238E27FC236}">
                <a16:creationId xmlns="" xmlns:a16="http://schemas.microsoft.com/office/drawing/2014/main" id="{28C70074-AE5B-4F72-81D4-5886AD3C7BF9}"/>
              </a:ext>
            </a:extLst>
          </p:cNvPr>
          <p:cNvSpPr/>
          <p:nvPr/>
        </p:nvSpPr>
        <p:spPr bwMode="auto">
          <a:xfrm>
            <a:off x="6084456" y="2535298"/>
            <a:ext cx="864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0" name="Rectangle 29">
            <a:extLst>
              <a:ext uri="{FF2B5EF4-FFF2-40B4-BE49-F238E27FC236}">
                <a16:creationId xmlns="" xmlns:a16="http://schemas.microsoft.com/office/drawing/2014/main" id="{161C2A76-1B57-479A-8288-059B5A38789A}"/>
              </a:ext>
            </a:extLst>
          </p:cNvPr>
          <p:cNvSpPr/>
          <p:nvPr/>
        </p:nvSpPr>
        <p:spPr bwMode="auto">
          <a:xfrm>
            <a:off x="6948456" y="2535298"/>
            <a:ext cx="864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1" name="TextBox 30">
            <a:extLst>
              <a:ext uri="{FF2B5EF4-FFF2-40B4-BE49-F238E27FC236}">
                <a16:creationId xmlns="" xmlns:a16="http://schemas.microsoft.com/office/drawing/2014/main" id="{705E87CA-BD03-457F-95E8-FB07A5A49C4C}"/>
              </a:ext>
            </a:extLst>
          </p:cNvPr>
          <p:cNvSpPr txBox="1"/>
          <p:nvPr/>
        </p:nvSpPr>
        <p:spPr bwMode="auto">
          <a:xfrm>
            <a:off x="6264428" y="2751873"/>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20</a:t>
            </a:r>
          </a:p>
        </p:txBody>
      </p:sp>
      <p:sp>
        <p:nvSpPr>
          <p:cNvPr id="32" name="TextBox 31">
            <a:extLst>
              <a:ext uri="{FF2B5EF4-FFF2-40B4-BE49-F238E27FC236}">
                <a16:creationId xmlns="" xmlns:a16="http://schemas.microsoft.com/office/drawing/2014/main" id="{C8DD669A-CBA6-4F5E-A62F-EF6566E1FCB1}"/>
              </a:ext>
            </a:extLst>
          </p:cNvPr>
          <p:cNvSpPr txBox="1"/>
          <p:nvPr/>
        </p:nvSpPr>
        <p:spPr bwMode="auto">
          <a:xfrm>
            <a:off x="7128428" y="2751873"/>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20</a:t>
            </a:r>
          </a:p>
        </p:txBody>
      </p:sp>
      <p:sp>
        <p:nvSpPr>
          <p:cNvPr id="33" name="Rectangle 32">
            <a:extLst>
              <a:ext uri="{FF2B5EF4-FFF2-40B4-BE49-F238E27FC236}">
                <a16:creationId xmlns="" xmlns:a16="http://schemas.microsoft.com/office/drawing/2014/main" id="{144576DB-4C80-4A48-81D0-C7E1013628EF}"/>
              </a:ext>
            </a:extLst>
          </p:cNvPr>
          <p:cNvSpPr/>
          <p:nvPr/>
        </p:nvSpPr>
        <p:spPr bwMode="auto">
          <a:xfrm>
            <a:off x="7812456" y="2535298"/>
            <a:ext cx="864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4" name="TextBox 33">
            <a:extLst>
              <a:ext uri="{FF2B5EF4-FFF2-40B4-BE49-F238E27FC236}">
                <a16:creationId xmlns="" xmlns:a16="http://schemas.microsoft.com/office/drawing/2014/main" id="{468BA53B-2313-4ED9-9C72-F0F5AA23ED2A}"/>
              </a:ext>
            </a:extLst>
          </p:cNvPr>
          <p:cNvSpPr txBox="1"/>
          <p:nvPr/>
        </p:nvSpPr>
        <p:spPr bwMode="auto">
          <a:xfrm>
            <a:off x="7992428" y="2751873"/>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20</a:t>
            </a:r>
          </a:p>
        </p:txBody>
      </p:sp>
      <p:sp>
        <p:nvSpPr>
          <p:cNvPr id="37" name="Rectangle 36">
            <a:extLst>
              <a:ext uri="{FF2B5EF4-FFF2-40B4-BE49-F238E27FC236}">
                <a16:creationId xmlns="" xmlns:a16="http://schemas.microsoft.com/office/drawing/2014/main" id="{1683CBDC-8589-46F1-AF25-9BAB08F821F6}"/>
              </a:ext>
            </a:extLst>
          </p:cNvPr>
          <p:cNvSpPr/>
          <p:nvPr/>
        </p:nvSpPr>
        <p:spPr bwMode="auto">
          <a:xfrm>
            <a:off x="3191922" y="1724808"/>
            <a:ext cx="680400" cy="3402000"/>
          </a:xfrm>
          <a:prstGeom prst="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70640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grpId="0" nodeType="afterEffect">
                                  <p:stCondLst>
                                    <p:cond delay="25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p:stCondLst>
                              <p:cond delay="3250"/>
                            </p:stCondLst>
                            <p:childTnLst>
                              <p:par>
                                <p:cTn id="29" presetID="10" presetClass="entr" presetSubtype="0" fill="hold" grpId="0" nodeType="afterEffect">
                                  <p:stCondLst>
                                    <p:cond delay="25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500"/>
                                        <p:tgtEl>
                                          <p:spTgt spid="22"/>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500"/>
                                        <p:tgtEl>
                                          <p:spTgt spid="23"/>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500"/>
                                        <p:tgtEl>
                                          <p:spTgt spid="24"/>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500"/>
                                        <p:tgtEl>
                                          <p:spTgt spid="25"/>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fade">
                                      <p:cBhvr>
                                        <p:cTn id="10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animBg="1"/>
      <p:bldP spid="14" grpId="0" animBg="1"/>
      <p:bldP spid="15" grpId="0" animBg="1"/>
      <p:bldP spid="17" grpId="0" animBg="1"/>
      <p:bldP spid="19" grpId="0"/>
      <p:bldP spid="20" grpId="0" animBg="1"/>
      <p:bldP spid="21" grpId="0"/>
      <p:bldP spid="22" grpId="0"/>
      <p:bldP spid="23" grpId="0"/>
      <p:bldP spid="24" grpId="0"/>
      <p:bldP spid="25" grpId="0"/>
      <p:bldP spid="26" grpId="0"/>
      <p:bldP spid="27" grpId="0" animBg="1"/>
      <p:bldP spid="28" grpId="0" animBg="1"/>
      <p:bldP spid="29" grpId="0" animBg="1"/>
      <p:bldP spid="30" grpId="0" animBg="1"/>
      <p:bldP spid="31" grpId="0"/>
      <p:bldP spid="32" grpId="0"/>
      <p:bldP spid="33" grpId="0" animBg="1"/>
      <p:bldP spid="34" grpId="0"/>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1:6</a:t>
            </a:r>
          </a:p>
        </p:txBody>
      </p:sp>
      <p:grpSp>
        <p:nvGrpSpPr>
          <p:cNvPr id="33" name="Group 32">
            <a:extLst>
              <a:ext uri="{FF2B5EF4-FFF2-40B4-BE49-F238E27FC236}">
                <a16:creationId xmlns="" xmlns:a16="http://schemas.microsoft.com/office/drawing/2014/main" id="{D59A2D67-6305-4CA9-BE4E-3A9432754F18}"/>
              </a:ext>
            </a:extLst>
          </p:cNvPr>
          <p:cNvGrpSpPr/>
          <p:nvPr/>
        </p:nvGrpSpPr>
        <p:grpSpPr>
          <a:xfrm>
            <a:off x="1504456" y="2225178"/>
            <a:ext cx="1178394" cy="2520280"/>
            <a:chOff x="1504456" y="2225178"/>
            <a:chExt cx="1178394" cy="2520280"/>
          </a:xfrm>
        </p:grpSpPr>
        <p:pic>
          <p:nvPicPr>
            <p:cNvPr id="34" name="Picture 33">
              <a:extLst>
                <a:ext uri="{FF2B5EF4-FFF2-40B4-BE49-F238E27FC236}">
                  <a16:creationId xmlns="" xmlns:a16="http://schemas.microsoft.com/office/drawing/2014/main" id="{6657B70A-1A3F-4FEC-A870-E36ED1CFF8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410" y="2508093"/>
              <a:ext cx="867890" cy="867890"/>
            </a:xfrm>
            <a:prstGeom prst="rect">
              <a:avLst/>
            </a:prstGeom>
          </p:spPr>
        </p:pic>
        <p:pic>
          <p:nvPicPr>
            <p:cNvPr id="35" name="Picture 34">
              <a:extLst>
                <a:ext uri="{FF2B5EF4-FFF2-40B4-BE49-F238E27FC236}">
                  <a16:creationId xmlns="" xmlns:a16="http://schemas.microsoft.com/office/drawing/2014/main" id="{D7BFF049-3385-464F-A3F5-4E1E5C7006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410" y="3485318"/>
              <a:ext cx="867890" cy="867890"/>
            </a:xfrm>
            <a:prstGeom prst="rect">
              <a:avLst/>
            </a:prstGeom>
          </p:spPr>
        </p:pic>
        <p:sp>
          <p:nvSpPr>
            <p:cNvPr id="36" name="Oval 35">
              <a:extLst>
                <a:ext uri="{FF2B5EF4-FFF2-40B4-BE49-F238E27FC236}">
                  <a16:creationId xmlns="" xmlns:a16="http://schemas.microsoft.com/office/drawing/2014/main" id="{B0FE950C-7B98-41AB-8261-E7AA1A8685A1}"/>
                </a:ext>
              </a:extLst>
            </p:cNvPr>
            <p:cNvSpPr/>
            <p:nvPr/>
          </p:nvSpPr>
          <p:spPr bwMode="auto">
            <a:xfrm>
              <a:off x="1504456" y="2225178"/>
              <a:ext cx="1178394" cy="2520280"/>
            </a:xfrm>
            <a:prstGeom prst="ellips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37" name="Group 36">
            <a:extLst>
              <a:ext uri="{FF2B5EF4-FFF2-40B4-BE49-F238E27FC236}">
                <a16:creationId xmlns="" xmlns:a16="http://schemas.microsoft.com/office/drawing/2014/main" id="{E3461D35-E433-43BF-A10D-347BC5512C50}"/>
              </a:ext>
            </a:extLst>
          </p:cNvPr>
          <p:cNvGrpSpPr/>
          <p:nvPr/>
        </p:nvGrpSpPr>
        <p:grpSpPr>
          <a:xfrm>
            <a:off x="2732418" y="2225178"/>
            <a:ext cx="1178394" cy="2520280"/>
            <a:chOff x="1504456" y="2225178"/>
            <a:chExt cx="1178394" cy="2520280"/>
          </a:xfrm>
        </p:grpSpPr>
        <p:pic>
          <p:nvPicPr>
            <p:cNvPr id="38" name="Picture 37">
              <a:extLst>
                <a:ext uri="{FF2B5EF4-FFF2-40B4-BE49-F238E27FC236}">
                  <a16:creationId xmlns="" xmlns:a16="http://schemas.microsoft.com/office/drawing/2014/main" id="{1EC8420A-D6D2-4591-BD23-D174FF325A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410" y="2508093"/>
              <a:ext cx="867890" cy="867890"/>
            </a:xfrm>
            <a:prstGeom prst="rect">
              <a:avLst/>
            </a:prstGeom>
          </p:spPr>
        </p:pic>
        <p:pic>
          <p:nvPicPr>
            <p:cNvPr id="39" name="Picture 38">
              <a:extLst>
                <a:ext uri="{FF2B5EF4-FFF2-40B4-BE49-F238E27FC236}">
                  <a16:creationId xmlns="" xmlns:a16="http://schemas.microsoft.com/office/drawing/2014/main" id="{6CE0BCB4-E659-45A0-9EB5-8C26DA09B9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410" y="3485318"/>
              <a:ext cx="867890" cy="867890"/>
            </a:xfrm>
            <a:prstGeom prst="rect">
              <a:avLst/>
            </a:prstGeom>
          </p:spPr>
        </p:pic>
        <p:sp>
          <p:nvSpPr>
            <p:cNvPr id="40" name="Oval 39">
              <a:extLst>
                <a:ext uri="{FF2B5EF4-FFF2-40B4-BE49-F238E27FC236}">
                  <a16:creationId xmlns="" xmlns:a16="http://schemas.microsoft.com/office/drawing/2014/main" id="{EDA1C5A5-4FDA-4687-B989-DA4E45FDA2D0}"/>
                </a:ext>
              </a:extLst>
            </p:cNvPr>
            <p:cNvSpPr/>
            <p:nvPr/>
          </p:nvSpPr>
          <p:spPr bwMode="auto">
            <a:xfrm>
              <a:off x="1504456" y="2225178"/>
              <a:ext cx="1178394" cy="2520280"/>
            </a:xfrm>
            <a:prstGeom prst="ellips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41" name="Group 40">
            <a:extLst>
              <a:ext uri="{FF2B5EF4-FFF2-40B4-BE49-F238E27FC236}">
                <a16:creationId xmlns="" xmlns:a16="http://schemas.microsoft.com/office/drawing/2014/main" id="{F67E82C1-D022-4DB3-8E75-766FE90D01EA}"/>
              </a:ext>
            </a:extLst>
          </p:cNvPr>
          <p:cNvGrpSpPr/>
          <p:nvPr/>
        </p:nvGrpSpPr>
        <p:grpSpPr>
          <a:xfrm>
            <a:off x="3960380" y="2225178"/>
            <a:ext cx="1178394" cy="2520280"/>
            <a:chOff x="1504456" y="2225178"/>
            <a:chExt cx="1178394" cy="2520280"/>
          </a:xfrm>
        </p:grpSpPr>
        <p:pic>
          <p:nvPicPr>
            <p:cNvPr id="42" name="Picture 41">
              <a:extLst>
                <a:ext uri="{FF2B5EF4-FFF2-40B4-BE49-F238E27FC236}">
                  <a16:creationId xmlns="" xmlns:a16="http://schemas.microsoft.com/office/drawing/2014/main" id="{FD54D0A0-5B91-468B-BC68-8B6313D094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410" y="2508093"/>
              <a:ext cx="867890" cy="867890"/>
            </a:xfrm>
            <a:prstGeom prst="rect">
              <a:avLst/>
            </a:prstGeom>
          </p:spPr>
        </p:pic>
        <p:pic>
          <p:nvPicPr>
            <p:cNvPr id="43" name="Picture 42">
              <a:extLst>
                <a:ext uri="{FF2B5EF4-FFF2-40B4-BE49-F238E27FC236}">
                  <a16:creationId xmlns="" xmlns:a16="http://schemas.microsoft.com/office/drawing/2014/main" id="{FA1D41E4-EBC6-4B69-ACBD-7BF0715EF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410" y="3485318"/>
              <a:ext cx="867890" cy="867890"/>
            </a:xfrm>
            <a:prstGeom prst="rect">
              <a:avLst/>
            </a:prstGeom>
          </p:spPr>
        </p:pic>
        <p:sp>
          <p:nvSpPr>
            <p:cNvPr id="44" name="Oval 43">
              <a:extLst>
                <a:ext uri="{FF2B5EF4-FFF2-40B4-BE49-F238E27FC236}">
                  <a16:creationId xmlns="" xmlns:a16="http://schemas.microsoft.com/office/drawing/2014/main" id="{1AEDDDED-7B81-4047-B608-B388C25BB383}"/>
                </a:ext>
              </a:extLst>
            </p:cNvPr>
            <p:cNvSpPr/>
            <p:nvPr/>
          </p:nvSpPr>
          <p:spPr bwMode="auto">
            <a:xfrm>
              <a:off x="1504456" y="2225178"/>
              <a:ext cx="1178394" cy="2520280"/>
            </a:xfrm>
            <a:prstGeom prst="ellips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45" name="Group 44">
            <a:extLst>
              <a:ext uri="{FF2B5EF4-FFF2-40B4-BE49-F238E27FC236}">
                <a16:creationId xmlns="" xmlns:a16="http://schemas.microsoft.com/office/drawing/2014/main" id="{7B42E556-AF16-4C3C-8798-8950FC90E8B7}"/>
              </a:ext>
            </a:extLst>
          </p:cNvPr>
          <p:cNvGrpSpPr/>
          <p:nvPr/>
        </p:nvGrpSpPr>
        <p:grpSpPr>
          <a:xfrm>
            <a:off x="5188342" y="2225178"/>
            <a:ext cx="1178394" cy="2520280"/>
            <a:chOff x="1504456" y="2225178"/>
            <a:chExt cx="1178394" cy="2520280"/>
          </a:xfrm>
        </p:grpSpPr>
        <p:pic>
          <p:nvPicPr>
            <p:cNvPr id="46" name="Picture 45">
              <a:extLst>
                <a:ext uri="{FF2B5EF4-FFF2-40B4-BE49-F238E27FC236}">
                  <a16:creationId xmlns="" xmlns:a16="http://schemas.microsoft.com/office/drawing/2014/main" id="{F3148F3C-4431-48FA-B57A-1C1F69D817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410" y="2508093"/>
              <a:ext cx="867890" cy="867890"/>
            </a:xfrm>
            <a:prstGeom prst="rect">
              <a:avLst/>
            </a:prstGeom>
          </p:spPr>
        </p:pic>
        <p:pic>
          <p:nvPicPr>
            <p:cNvPr id="47" name="Picture 46">
              <a:extLst>
                <a:ext uri="{FF2B5EF4-FFF2-40B4-BE49-F238E27FC236}">
                  <a16:creationId xmlns="" xmlns:a16="http://schemas.microsoft.com/office/drawing/2014/main" id="{C05C34BB-5905-4019-B4E2-0432777604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410" y="3485318"/>
              <a:ext cx="867890" cy="867890"/>
            </a:xfrm>
            <a:prstGeom prst="rect">
              <a:avLst/>
            </a:prstGeom>
          </p:spPr>
        </p:pic>
        <p:sp>
          <p:nvSpPr>
            <p:cNvPr id="48" name="Oval 47">
              <a:extLst>
                <a:ext uri="{FF2B5EF4-FFF2-40B4-BE49-F238E27FC236}">
                  <a16:creationId xmlns="" xmlns:a16="http://schemas.microsoft.com/office/drawing/2014/main" id="{0B0E6A08-8002-4582-8DE4-81C02D7FFCC6}"/>
                </a:ext>
              </a:extLst>
            </p:cNvPr>
            <p:cNvSpPr/>
            <p:nvPr/>
          </p:nvSpPr>
          <p:spPr bwMode="auto">
            <a:xfrm>
              <a:off x="1504456" y="2225178"/>
              <a:ext cx="1178394" cy="2520280"/>
            </a:xfrm>
            <a:prstGeom prst="ellips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49" name="Group 48">
            <a:extLst>
              <a:ext uri="{FF2B5EF4-FFF2-40B4-BE49-F238E27FC236}">
                <a16:creationId xmlns="" xmlns:a16="http://schemas.microsoft.com/office/drawing/2014/main" id="{C5B74653-32D4-4C2C-B79B-AB9148EF5F34}"/>
              </a:ext>
            </a:extLst>
          </p:cNvPr>
          <p:cNvGrpSpPr/>
          <p:nvPr/>
        </p:nvGrpSpPr>
        <p:grpSpPr>
          <a:xfrm>
            <a:off x="6416305" y="2225178"/>
            <a:ext cx="1178394" cy="2520280"/>
            <a:chOff x="1504456" y="2225178"/>
            <a:chExt cx="1178394" cy="2520280"/>
          </a:xfrm>
        </p:grpSpPr>
        <p:pic>
          <p:nvPicPr>
            <p:cNvPr id="50" name="Picture 49">
              <a:extLst>
                <a:ext uri="{FF2B5EF4-FFF2-40B4-BE49-F238E27FC236}">
                  <a16:creationId xmlns="" xmlns:a16="http://schemas.microsoft.com/office/drawing/2014/main" id="{290915AB-BA3D-4AF4-B8BA-528FFF944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410" y="2508093"/>
              <a:ext cx="867890" cy="867890"/>
            </a:xfrm>
            <a:prstGeom prst="rect">
              <a:avLst/>
            </a:prstGeom>
          </p:spPr>
        </p:pic>
        <p:pic>
          <p:nvPicPr>
            <p:cNvPr id="51" name="Picture 50">
              <a:extLst>
                <a:ext uri="{FF2B5EF4-FFF2-40B4-BE49-F238E27FC236}">
                  <a16:creationId xmlns="" xmlns:a16="http://schemas.microsoft.com/office/drawing/2014/main" id="{AF6519A0-3E77-409F-9B9A-56DD65DAC1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410" y="3485318"/>
              <a:ext cx="867890" cy="867890"/>
            </a:xfrm>
            <a:prstGeom prst="rect">
              <a:avLst/>
            </a:prstGeom>
          </p:spPr>
        </p:pic>
        <p:sp>
          <p:nvSpPr>
            <p:cNvPr id="52" name="Oval 51">
              <a:extLst>
                <a:ext uri="{FF2B5EF4-FFF2-40B4-BE49-F238E27FC236}">
                  <a16:creationId xmlns="" xmlns:a16="http://schemas.microsoft.com/office/drawing/2014/main" id="{8F3E48C5-0C9B-411C-933D-6B6FA0EB092D}"/>
                </a:ext>
              </a:extLst>
            </p:cNvPr>
            <p:cNvSpPr/>
            <p:nvPr/>
          </p:nvSpPr>
          <p:spPr bwMode="auto">
            <a:xfrm>
              <a:off x="1504456" y="2225178"/>
              <a:ext cx="1178394" cy="2520280"/>
            </a:xfrm>
            <a:prstGeom prst="ellips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132414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1:6</a:t>
            </a:r>
          </a:p>
        </p:txBody>
      </p:sp>
      <p:pic>
        <p:nvPicPr>
          <p:cNvPr id="6" name="Picture 5">
            <a:extLst>
              <a:ext uri="{FF2B5EF4-FFF2-40B4-BE49-F238E27FC236}">
                <a16:creationId xmlns="" xmlns:a16="http://schemas.microsoft.com/office/drawing/2014/main" id="{557E3EB0-2DAE-47AE-93BD-8938BE0C0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190" y="2534923"/>
            <a:ext cx="5895670" cy="1443991"/>
          </a:xfrm>
          <a:prstGeom prst="rect">
            <a:avLst/>
          </a:prstGeom>
        </p:spPr>
      </p:pic>
      <p:sp>
        <p:nvSpPr>
          <p:cNvPr id="7" name="TextBox 6">
            <a:extLst>
              <a:ext uri="{FF2B5EF4-FFF2-40B4-BE49-F238E27FC236}">
                <a16:creationId xmlns="" xmlns:a16="http://schemas.microsoft.com/office/drawing/2014/main" id="{B9AD71B4-A1CD-44D8-9A4A-5FD609550C4E}"/>
              </a:ext>
            </a:extLst>
          </p:cNvPr>
          <p:cNvSpPr txBox="1"/>
          <p:nvPr/>
        </p:nvSpPr>
        <p:spPr bwMode="auto">
          <a:xfrm>
            <a:off x="7078533" y="3929688"/>
            <a:ext cx="710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a:t>
            </a:r>
          </a:p>
        </p:txBody>
      </p:sp>
      <p:sp>
        <p:nvSpPr>
          <p:cNvPr id="8" name="TextBox 7">
            <a:extLst>
              <a:ext uri="{FF2B5EF4-FFF2-40B4-BE49-F238E27FC236}">
                <a16:creationId xmlns="" xmlns:a16="http://schemas.microsoft.com/office/drawing/2014/main" id="{77F64F10-AF6E-41E4-AA93-93A4E67BA7D5}"/>
              </a:ext>
            </a:extLst>
          </p:cNvPr>
          <p:cNvSpPr txBox="1"/>
          <p:nvPr/>
        </p:nvSpPr>
        <p:spPr bwMode="auto">
          <a:xfrm>
            <a:off x="5904700" y="3929688"/>
            <a:ext cx="710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80</a:t>
            </a:r>
          </a:p>
        </p:txBody>
      </p:sp>
      <p:sp>
        <p:nvSpPr>
          <p:cNvPr id="9" name="TextBox 8">
            <a:extLst>
              <a:ext uri="{FF2B5EF4-FFF2-40B4-BE49-F238E27FC236}">
                <a16:creationId xmlns="" xmlns:a16="http://schemas.microsoft.com/office/drawing/2014/main" id="{C4C091E9-C963-4C87-83D6-41C214A88062}"/>
              </a:ext>
            </a:extLst>
          </p:cNvPr>
          <p:cNvSpPr txBox="1"/>
          <p:nvPr/>
        </p:nvSpPr>
        <p:spPr bwMode="auto">
          <a:xfrm>
            <a:off x="4730866" y="3929688"/>
            <a:ext cx="710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60</a:t>
            </a:r>
          </a:p>
        </p:txBody>
      </p:sp>
      <p:sp>
        <p:nvSpPr>
          <p:cNvPr id="10" name="TextBox 9">
            <a:extLst>
              <a:ext uri="{FF2B5EF4-FFF2-40B4-BE49-F238E27FC236}">
                <a16:creationId xmlns="" xmlns:a16="http://schemas.microsoft.com/office/drawing/2014/main" id="{74D7A40F-486D-466F-B7A4-98A953CBBEF9}"/>
              </a:ext>
            </a:extLst>
          </p:cNvPr>
          <p:cNvSpPr txBox="1"/>
          <p:nvPr/>
        </p:nvSpPr>
        <p:spPr bwMode="auto">
          <a:xfrm>
            <a:off x="3557032" y="3929688"/>
            <a:ext cx="710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40</a:t>
            </a:r>
          </a:p>
        </p:txBody>
      </p:sp>
      <p:sp>
        <p:nvSpPr>
          <p:cNvPr id="11" name="TextBox 10">
            <a:extLst>
              <a:ext uri="{FF2B5EF4-FFF2-40B4-BE49-F238E27FC236}">
                <a16:creationId xmlns="" xmlns:a16="http://schemas.microsoft.com/office/drawing/2014/main" id="{3B2ABF87-38C4-49F3-B1BD-6FD32FB3777C}"/>
              </a:ext>
            </a:extLst>
          </p:cNvPr>
          <p:cNvSpPr txBox="1"/>
          <p:nvPr/>
        </p:nvSpPr>
        <p:spPr bwMode="auto">
          <a:xfrm>
            <a:off x="2383198" y="3929688"/>
            <a:ext cx="710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p>
        </p:txBody>
      </p:sp>
      <p:sp>
        <p:nvSpPr>
          <p:cNvPr id="12" name="TextBox 11">
            <a:extLst>
              <a:ext uri="{FF2B5EF4-FFF2-40B4-BE49-F238E27FC236}">
                <a16:creationId xmlns="" xmlns:a16="http://schemas.microsoft.com/office/drawing/2014/main" id="{885E68B3-3179-4E91-98D4-96A6F92E64BC}"/>
              </a:ext>
            </a:extLst>
          </p:cNvPr>
          <p:cNvSpPr txBox="1"/>
          <p:nvPr/>
        </p:nvSpPr>
        <p:spPr bwMode="auto">
          <a:xfrm>
            <a:off x="1209364" y="3929688"/>
            <a:ext cx="710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13" name="TextBox 12">
            <a:extLst>
              <a:ext uri="{FF2B5EF4-FFF2-40B4-BE49-F238E27FC236}">
                <a16:creationId xmlns="" xmlns:a16="http://schemas.microsoft.com/office/drawing/2014/main" id="{2A557412-3ED2-46F0-8ABB-0AFB47E9EE79}"/>
              </a:ext>
            </a:extLst>
          </p:cNvPr>
          <p:cNvSpPr txBox="1"/>
          <p:nvPr/>
        </p:nvSpPr>
        <p:spPr bwMode="auto">
          <a:xfrm>
            <a:off x="1209364" y="2756545"/>
            <a:ext cx="710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14" name="TextBox 13">
            <a:extLst>
              <a:ext uri="{FF2B5EF4-FFF2-40B4-BE49-F238E27FC236}">
                <a16:creationId xmlns="" xmlns:a16="http://schemas.microsoft.com/office/drawing/2014/main" id="{9A6F8E45-CF58-4A82-ACBD-09030E2B7B11}"/>
              </a:ext>
            </a:extLst>
          </p:cNvPr>
          <p:cNvSpPr txBox="1"/>
          <p:nvPr/>
        </p:nvSpPr>
        <p:spPr bwMode="auto">
          <a:xfrm>
            <a:off x="2383198" y="2756545"/>
            <a:ext cx="710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15" name="TextBox 14">
            <a:extLst>
              <a:ext uri="{FF2B5EF4-FFF2-40B4-BE49-F238E27FC236}">
                <a16:creationId xmlns="" xmlns:a16="http://schemas.microsoft.com/office/drawing/2014/main" id="{07A79F52-20B2-4C02-A97F-106EA90B822C}"/>
              </a:ext>
            </a:extLst>
          </p:cNvPr>
          <p:cNvSpPr txBox="1"/>
          <p:nvPr/>
        </p:nvSpPr>
        <p:spPr bwMode="auto">
          <a:xfrm>
            <a:off x="3557032" y="2756545"/>
            <a:ext cx="710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16" name="TextBox 15">
            <a:extLst>
              <a:ext uri="{FF2B5EF4-FFF2-40B4-BE49-F238E27FC236}">
                <a16:creationId xmlns="" xmlns:a16="http://schemas.microsoft.com/office/drawing/2014/main" id="{4ECB87D3-F9FD-49B0-B563-0A3D3FB3E8CE}"/>
              </a:ext>
            </a:extLst>
          </p:cNvPr>
          <p:cNvSpPr txBox="1"/>
          <p:nvPr/>
        </p:nvSpPr>
        <p:spPr bwMode="auto">
          <a:xfrm>
            <a:off x="4730866" y="2756545"/>
            <a:ext cx="710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17" name="TextBox 16">
            <a:extLst>
              <a:ext uri="{FF2B5EF4-FFF2-40B4-BE49-F238E27FC236}">
                <a16:creationId xmlns="" xmlns:a16="http://schemas.microsoft.com/office/drawing/2014/main" id="{941BDF8D-F5D0-4317-A371-40010CDCD449}"/>
              </a:ext>
            </a:extLst>
          </p:cNvPr>
          <p:cNvSpPr txBox="1"/>
          <p:nvPr/>
        </p:nvSpPr>
        <p:spPr bwMode="auto">
          <a:xfrm>
            <a:off x="5904700" y="2756545"/>
            <a:ext cx="710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a:t>
            </a:r>
          </a:p>
        </p:txBody>
      </p:sp>
      <p:sp>
        <p:nvSpPr>
          <p:cNvPr id="18" name="TextBox 17">
            <a:extLst>
              <a:ext uri="{FF2B5EF4-FFF2-40B4-BE49-F238E27FC236}">
                <a16:creationId xmlns="" xmlns:a16="http://schemas.microsoft.com/office/drawing/2014/main" id="{1A698FE8-D7EC-4983-A16F-7C58D5A5937C}"/>
              </a:ext>
            </a:extLst>
          </p:cNvPr>
          <p:cNvSpPr txBox="1"/>
          <p:nvPr/>
        </p:nvSpPr>
        <p:spPr bwMode="auto">
          <a:xfrm>
            <a:off x="7078533" y="2756545"/>
            <a:ext cx="710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a:t>
            </a:r>
          </a:p>
        </p:txBody>
      </p:sp>
    </p:spTree>
    <p:extLst>
      <p:ext uri="{BB962C8B-B14F-4D97-AF65-F5344CB8AC3E}">
        <p14:creationId xmlns:p14="http://schemas.microsoft.com/office/powerpoint/2010/main" val="92544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1:6</a:t>
            </a:r>
          </a:p>
        </p:txBody>
      </p:sp>
      <p:sp>
        <p:nvSpPr>
          <p:cNvPr id="3" name="TextBox 2">
            <a:extLst>
              <a:ext uri="{FF2B5EF4-FFF2-40B4-BE49-F238E27FC236}">
                <a16:creationId xmlns="" xmlns:a16="http://schemas.microsoft.com/office/drawing/2014/main" id="{BB257EE3-9231-4D6D-96F0-484283AFCAB4}"/>
              </a:ext>
            </a:extLst>
          </p:cNvPr>
          <p:cNvSpPr txBox="1"/>
          <p:nvPr/>
        </p:nvSpPr>
        <p:spPr bwMode="auto">
          <a:xfrm>
            <a:off x="4169225" y="5485050"/>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p>
        </p:txBody>
      </p:sp>
      <p:sp>
        <p:nvSpPr>
          <p:cNvPr id="4" name="TextBox 3">
            <a:extLst>
              <a:ext uri="{FF2B5EF4-FFF2-40B4-BE49-F238E27FC236}">
                <a16:creationId xmlns="" xmlns:a16="http://schemas.microsoft.com/office/drawing/2014/main" id="{2FA6317F-0286-480C-ACB2-F0B86E460824}"/>
              </a:ext>
            </a:extLst>
          </p:cNvPr>
          <p:cNvSpPr txBox="1"/>
          <p:nvPr/>
        </p:nvSpPr>
        <p:spPr bwMode="auto">
          <a:xfrm>
            <a:off x="3902561" y="5845090"/>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pence</a:t>
            </a:r>
          </a:p>
        </p:txBody>
      </p:sp>
      <p:sp>
        <p:nvSpPr>
          <p:cNvPr id="5" name="TextBox 4">
            <a:extLst>
              <a:ext uri="{FF2B5EF4-FFF2-40B4-BE49-F238E27FC236}">
                <a16:creationId xmlns="" xmlns:a16="http://schemas.microsoft.com/office/drawing/2014/main" id="{9F2944DC-D4D1-41DE-A82C-E731245197DC}"/>
              </a:ext>
            </a:extLst>
          </p:cNvPr>
          <p:cNvSpPr txBox="1"/>
          <p:nvPr/>
        </p:nvSpPr>
        <p:spPr bwMode="auto">
          <a:xfrm>
            <a:off x="4169225" y="5485050"/>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40</a:t>
            </a:r>
          </a:p>
        </p:txBody>
      </p:sp>
      <p:sp>
        <p:nvSpPr>
          <p:cNvPr id="6" name="TextBox 5">
            <a:extLst>
              <a:ext uri="{FF2B5EF4-FFF2-40B4-BE49-F238E27FC236}">
                <a16:creationId xmlns="" xmlns:a16="http://schemas.microsoft.com/office/drawing/2014/main" id="{DF7BE108-E1B3-4A15-A032-A59896234130}"/>
              </a:ext>
            </a:extLst>
          </p:cNvPr>
          <p:cNvSpPr txBox="1"/>
          <p:nvPr/>
        </p:nvSpPr>
        <p:spPr bwMode="auto">
          <a:xfrm>
            <a:off x="4169225" y="5485050"/>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60</a:t>
            </a:r>
          </a:p>
        </p:txBody>
      </p:sp>
      <p:sp>
        <p:nvSpPr>
          <p:cNvPr id="7" name="TextBox 6">
            <a:extLst>
              <a:ext uri="{FF2B5EF4-FFF2-40B4-BE49-F238E27FC236}">
                <a16:creationId xmlns="" xmlns:a16="http://schemas.microsoft.com/office/drawing/2014/main" id="{A06B4DEA-8A49-416E-88CB-D78F118363D3}"/>
              </a:ext>
            </a:extLst>
          </p:cNvPr>
          <p:cNvSpPr txBox="1"/>
          <p:nvPr/>
        </p:nvSpPr>
        <p:spPr bwMode="auto">
          <a:xfrm>
            <a:off x="4169225" y="5485050"/>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80</a:t>
            </a:r>
          </a:p>
        </p:txBody>
      </p:sp>
      <p:sp>
        <p:nvSpPr>
          <p:cNvPr id="21" name="TextBox 20">
            <a:extLst>
              <a:ext uri="{FF2B5EF4-FFF2-40B4-BE49-F238E27FC236}">
                <a16:creationId xmlns="" xmlns:a16="http://schemas.microsoft.com/office/drawing/2014/main" id="{08201D43-8A8A-413C-83AD-DDF47BCDA3FD}"/>
              </a:ext>
            </a:extLst>
          </p:cNvPr>
          <p:cNvSpPr txBox="1"/>
          <p:nvPr/>
        </p:nvSpPr>
        <p:spPr bwMode="auto">
          <a:xfrm>
            <a:off x="4169225" y="5485050"/>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a:t>
            </a:r>
          </a:p>
        </p:txBody>
      </p:sp>
      <p:grpSp>
        <p:nvGrpSpPr>
          <p:cNvPr id="30" name="Group 29">
            <a:extLst>
              <a:ext uri="{FF2B5EF4-FFF2-40B4-BE49-F238E27FC236}">
                <a16:creationId xmlns="" xmlns:a16="http://schemas.microsoft.com/office/drawing/2014/main" id="{A82C3443-B742-4011-BE37-204588211A5C}"/>
              </a:ext>
            </a:extLst>
          </p:cNvPr>
          <p:cNvGrpSpPr/>
          <p:nvPr/>
        </p:nvGrpSpPr>
        <p:grpSpPr>
          <a:xfrm>
            <a:off x="1393559" y="1012910"/>
            <a:ext cx="1126639" cy="1852803"/>
            <a:chOff x="1393559" y="2571498"/>
            <a:chExt cx="1126639" cy="1852803"/>
          </a:xfrm>
        </p:grpSpPr>
        <p:pic>
          <p:nvPicPr>
            <p:cNvPr id="9" name="Picture 8">
              <a:extLst>
                <a:ext uri="{FF2B5EF4-FFF2-40B4-BE49-F238E27FC236}">
                  <a16:creationId xmlns="" xmlns:a16="http://schemas.microsoft.com/office/drawing/2014/main" id="{2B598656-9461-4BE7-9AEA-B747A02270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355" y="2571498"/>
              <a:ext cx="935226" cy="920263"/>
            </a:xfrm>
            <a:prstGeom prst="rect">
              <a:avLst/>
            </a:prstGeom>
          </p:spPr>
        </p:pic>
        <p:sp>
          <p:nvSpPr>
            <p:cNvPr id="10" name="TextBox 9">
              <a:extLst>
                <a:ext uri="{FF2B5EF4-FFF2-40B4-BE49-F238E27FC236}">
                  <a16:creationId xmlns="" xmlns:a16="http://schemas.microsoft.com/office/drawing/2014/main" id="{EB05379E-07D1-45E6-AEA3-D81989A8C0E0}"/>
                </a:ext>
              </a:extLst>
            </p:cNvPr>
            <p:cNvSpPr txBox="1"/>
            <p:nvPr/>
          </p:nvSpPr>
          <p:spPr bwMode="auto">
            <a:xfrm>
              <a:off x="1393559" y="3593304"/>
              <a:ext cx="11266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br>
                <a:rPr lang="en-GB" sz="2400" dirty="0">
                  <a:latin typeface="Myriad Pro" panose="020B0503030403020204" pitchFamily="34" charset="0"/>
                  <a:ea typeface="Myriad Pro Semibold" charset="0"/>
                  <a:cs typeface="Myriad Pro Semibold" charset="0"/>
                </a:rPr>
              </a:br>
              <a:r>
                <a:rPr lang="en-GB" sz="2400" dirty="0">
                  <a:latin typeface="Myriad Pro" panose="020B0503030403020204" pitchFamily="34" charset="0"/>
                  <a:ea typeface="Myriad Pro Semibold" charset="0"/>
                  <a:cs typeface="Myriad Pro Semibold" charset="0"/>
                </a:rPr>
                <a:t>pence</a:t>
              </a:r>
            </a:p>
          </p:txBody>
        </p:sp>
      </p:grpSp>
      <p:grpSp>
        <p:nvGrpSpPr>
          <p:cNvPr id="31" name="Group 30">
            <a:extLst>
              <a:ext uri="{FF2B5EF4-FFF2-40B4-BE49-F238E27FC236}">
                <a16:creationId xmlns="" xmlns:a16="http://schemas.microsoft.com/office/drawing/2014/main" id="{8FCDDAE9-9C7F-4DEB-A19C-0E16583FB361}"/>
              </a:ext>
            </a:extLst>
          </p:cNvPr>
          <p:cNvGrpSpPr/>
          <p:nvPr/>
        </p:nvGrpSpPr>
        <p:grpSpPr>
          <a:xfrm>
            <a:off x="2626958" y="1012910"/>
            <a:ext cx="1126639" cy="1852803"/>
            <a:chOff x="2626958" y="2571498"/>
            <a:chExt cx="1126639" cy="1852803"/>
          </a:xfrm>
        </p:grpSpPr>
        <p:sp>
          <p:nvSpPr>
            <p:cNvPr id="13" name="TextBox 12">
              <a:extLst>
                <a:ext uri="{FF2B5EF4-FFF2-40B4-BE49-F238E27FC236}">
                  <a16:creationId xmlns="" xmlns:a16="http://schemas.microsoft.com/office/drawing/2014/main" id="{6CACBDBC-BB1F-4FD1-AE45-BEA20536AA1F}"/>
                </a:ext>
              </a:extLst>
            </p:cNvPr>
            <p:cNvSpPr txBox="1"/>
            <p:nvPr/>
          </p:nvSpPr>
          <p:spPr bwMode="auto">
            <a:xfrm>
              <a:off x="2626958" y="3593304"/>
              <a:ext cx="11266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br>
                <a:rPr lang="en-GB" sz="2400" dirty="0">
                  <a:latin typeface="Myriad Pro" panose="020B0503030403020204" pitchFamily="34" charset="0"/>
                  <a:ea typeface="Myriad Pro Semibold" charset="0"/>
                  <a:cs typeface="Myriad Pro Semibold" charset="0"/>
                </a:rPr>
              </a:br>
              <a:r>
                <a:rPr lang="en-GB" sz="2400" dirty="0">
                  <a:latin typeface="Myriad Pro" panose="020B0503030403020204" pitchFamily="34" charset="0"/>
                  <a:ea typeface="Myriad Pro Semibold" charset="0"/>
                  <a:cs typeface="Myriad Pro Semibold" charset="0"/>
                </a:rPr>
                <a:t>pence</a:t>
              </a:r>
            </a:p>
          </p:txBody>
        </p:sp>
        <p:pic>
          <p:nvPicPr>
            <p:cNvPr id="26" name="Picture 25">
              <a:extLst>
                <a:ext uri="{FF2B5EF4-FFF2-40B4-BE49-F238E27FC236}">
                  <a16:creationId xmlns="" xmlns:a16="http://schemas.microsoft.com/office/drawing/2014/main" id="{34F1C345-376C-4535-8BC0-DB7FA71742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3482" y="2571498"/>
              <a:ext cx="935226" cy="920263"/>
            </a:xfrm>
            <a:prstGeom prst="rect">
              <a:avLst/>
            </a:prstGeom>
          </p:spPr>
        </p:pic>
      </p:grpSp>
      <p:grpSp>
        <p:nvGrpSpPr>
          <p:cNvPr id="32" name="Group 31">
            <a:extLst>
              <a:ext uri="{FF2B5EF4-FFF2-40B4-BE49-F238E27FC236}">
                <a16:creationId xmlns="" xmlns:a16="http://schemas.microsoft.com/office/drawing/2014/main" id="{53F29306-6EC1-46D5-B235-F93E83AA1765}"/>
              </a:ext>
            </a:extLst>
          </p:cNvPr>
          <p:cNvGrpSpPr/>
          <p:nvPr/>
        </p:nvGrpSpPr>
        <p:grpSpPr>
          <a:xfrm>
            <a:off x="3860357" y="1012910"/>
            <a:ext cx="1126639" cy="1852803"/>
            <a:chOff x="3860357" y="2571498"/>
            <a:chExt cx="1126639" cy="1852803"/>
          </a:xfrm>
        </p:grpSpPr>
        <p:sp>
          <p:nvSpPr>
            <p:cNvPr id="16" name="TextBox 15">
              <a:extLst>
                <a:ext uri="{FF2B5EF4-FFF2-40B4-BE49-F238E27FC236}">
                  <a16:creationId xmlns="" xmlns:a16="http://schemas.microsoft.com/office/drawing/2014/main" id="{81D9E2AE-6753-4110-BF18-DD21F3BCF6AD}"/>
                </a:ext>
              </a:extLst>
            </p:cNvPr>
            <p:cNvSpPr txBox="1"/>
            <p:nvPr/>
          </p:nvSpPr>
          <p:spPr bwMode="auto">
            <a:xfrm>
              <a:off x="3860357" y="3593304"/>
              <a:ext cx="11266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br>
                <a:rPr lang="en-GB" sz="2400" dirty="0">
                  <a:latin typeface="Myriad Pro" panose="020B0503030403020204" pitchFamily="34" charset="0"/>
                  <a:ea typeface="Myriad Pro Semibold" charset="0"/>
                  <a:cs typeface="Myriad Pro Semibold" charset="0"/>
                </a:rPr>
              </a:br>
              <a:r>
                <a:rPr lang="en-GB" sz="2400" dirty="0">
                  <a:latin typeface="Myriad Pro" panose="020B0503030403020204" pitchFamily="34" charset="0"/>
                  <a:ea typeface="Myriad Pro Semibold" charset="0"/>
                  <a:cs typeface="Myriad Pro Semibold" charset="0"/>
                </a:rPr>
                <a:t>pence</a:t>
              </a:r>
            </a:p>
          </p:txBody>
        </p:sp>
        <p:pic>
          <p:nvPicPr>
            <p:cNvPr id="27" name="Picture 26">
              <a:extLst>
                <a:ext uri="{FF2B5EF4-FFF2-40B4-BE49-F238E27FC236}">
                  <a16:creationId xmlns="" xmlns:a16="http://schemas.microsoft.com/office/drawing/2014/main" id="{41A5F669-1791-40AE-8F40-14F352D2DD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6609" y="2571498"/>
              <a:ext cx="935226" cy="920263"/>
            </a:xfrm>
            <a:prstGeom prst="rect">
              <a:avLst/>
            </a:prstGeom>
          </p:spPr>
        </p:pic>
      </p:grpSp>
      <p:grpSp>
        <p:nvGrpSpPr>
          <p:cNvPr id="33" name="Group 32">
            <a:extLst>
              <a:ext uri="{FF2B5EF4-FFF2-40B4-BE49-F238E27FC236}">
                <a16:creationId xmlns="" xmlns:a16="http://schemas.microsoft.com/office/drawing/2014/main" id="{5899B95A-B139-4858-8B59-5D702F60F27F}"/>
              </a:ext>
            </a:extLst>
          </p:cNvPr>
          <p:cNvGrpSpPr/>
          <p:nvPr/>
        </p:nvGrpSpPr>
        <p:grpSpPr>
          <a:xfrm>
            <a:off x="5093756" y="1012910"/>
            <a:ext cx="1126639" cy="1852803"/>
            <a:chOff x="5093756" y="2571498"/>
            <a:chExt cx="1126639" cy="1852803"/>
          </a:xfrm>
        </p:grpSpPr>
        <p:sp>
          <p:nvSpPr>
            <p:cNvPr id="19" name="TextBox 18">
              <a:extLst>
                <a:ext uri="{FF2B5EF4-FFF2-40B4-BE49-F238E27FC236}">
                  <a16:creationId xmlns="" xmlns:a16="http://schemas.microsoft.com/office/drawing/2014/main" id="{4FCBC233-E261-4A39-89D3-66584659CF91}"/>
                </a:ext>
              </a:extLst>
            </p:cNvPr>
            <p:cNvSpPr txBox="1"/>
            <p:nvPr/>
          </p:nvSpPr>
          <p:spPr bwMode="auto">
            <a:xfrm>
              <a:off x="5093756" y="3593304"/>
              <a:ext cx="11266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br>
                <a:rPr lang="en-GB" sz="2400" dirty="0">
                  <a:latin typeface="Myriad Pro" panose="020B0503030403020204" pitchFamily="34" charset="0"/>
                  <a:ea typeface="Myriad Pro Semibold" charset="0"/>
                  <a:cs typeface="Myriad Pro Semibold" charset="0"/>
                </a:rPr>
              </a:br>
              <a:r>
                <a:rPr lang="en-GB" sz="2400" dirty="0">
                  <a:latin typeface="Myriad Pro" panose="020B0503030403020204" pitchFamily="34" charset="0"/>
                  <a:ea typeface="Myriad Pro Semibold" charset="0"/>
                  <a:cs typeface="Myriad Pro Semibold" charset="0"/>
                </a:rPr>
                <a:t>pence</a:t>
              </a:r>
            </a:p>
          </p:txBody>
        </p:sp>
        <p:pic>
          <p:nvPicPr>
            <p:cNvPr id="28" name="Picture 27">
              <a:extLst>
                <a:ext uri="{FF2B5EF4-FFF2-40B4-BE49-F238E27FC236}">
                  <a16:creationId xmlns="" xmlns:a16="http://schemas.microsoft.com/office/drawing/2014/main" id="{B6B06D89-A2D8-4E30-AFFA-22F95C07B1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9736" y="2571498"/>
              <a:ext cx="935226" cy="920263"/>
            </a:xfrm>
            <a:prstGeom prst="rect">
              <a:avLst/>
            </a:prstGeom>
          </p:spPr>
        </p:pic>
      </p:grpSp>
      <p:grpSp>
        <p:nvGrpSpPr>
          <p:cNvPr id="34" name="Group 33">
            <a:extLst>
              <a:ext uri="{FF2B5EF4-FFF2-40B4-BE49-F238E27FC236}">
                <a16:creationId xmlns="" xmlns:a16="http://schemas.microsoft.com/office/drawing/2014/main" id="{405481CE-FFD8-47AB-A6A2-40E56333C2F7}"/>
              </a:ext>
            </a:extLst>
          </p:cNvPr>
          <p:cNvGrpSpPr/>
          <p:nvPr/>
        </p:nvGrpSpPr>
        <p:grpSpPr>
          <a:xfrm>
            <a:off x="6327154" y="1012910"/>
            <a:ext cx="1126639" cy="1852803"/>
            <a:chOff x="6327154" y="2571498"/>
            <a:chExt cx="1126639" cy="1852803"/>
          </a:xfrm>
        </p:grpSpPr>
        <p:sp>
          <p:nvSpPr>
            <p:cNvPr id="20" name="TextBox 19">
              <a:extLst>
                <a:ext uri="{FF2B5EF4-FFF2-40B4-BE49-F238E27FC236}">
                  <a16:creationId xmlns="" xmlns:a16="http://schemas.microsoft.com/office/drawing/2014/main" id="{6F4393BA-0E89-41C3-BCD8-47E472C26FA6}"/>
                </a:ext>
              </a:extLst>
            </p:cNvPr>
            <p:cNvSpPr txBox="1"/>
            <p:nvPr/>
          </p:nvSpPr>
          <p:spPr bwMode="auto">
            <a:xfrm>
              <a:off x="6327154" y="3593304"/>
              <a:ext cx="11266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br>
                <a:rPr lang="en-GB" sz="2400" dirty="0">
                  <a:latin typeface="Myriad Pro" panose="020B0503030403020204" pitchFamily="34" charset="0"/>
                  <a:ea typeface="Myriad Pro Semibold" charset="0"/>
                  <a:cs typeface="Myriad Pro Semibold" charset="0"/>
                </a:rPr>
              </a:br>
              <a:r>
                <a:rPr lang="en-GB" sz="2400" dirty="0">
                  <a:latin typeface="Myriad Pro" panose="020B0503030403020204" pitchFamily="34" charset="0"/>
                  <a:ea typeface="Myriad Pro Semibold" charset="0"/>
                  <a:cs typeface="Myriad Pro Semibold" charset="0"/>
                </a:rPr>
                <a:t>pence</a:t>
              </a:r>
            </a:p>
          </p:txBody>
        </p:sp>
        <p:pic>
          <p:nvPicPr>
            <p:cNvPr id="29" name="Picture 28">
              <a:extLst>
                <a:ext uri="{FF2B5EF4-FFF2-40B4-BE49-F238E27FC236}">
                  <a16:creationId xmlns="" xmlns:a16="http://schemas.microsoft.com/office/drawing/2014/main" id="{5ED63081-334D-4FAE-96AF-F69BB98F98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2861" y="2571498"/>
              <a:ext cx="935226" cy="920263"/>
            </a:xfrm>
            <a:prstGeom prst="rect">
              <a:avLst/>
            </a:prstGeom>
          </p:spPr>
        </p:pic>
      </p:grpSp>
      <p:grpSp>
        <p:nvGrpSpPr>
          <p:cNvPr id="66" name="Group 65">
            <a:extLst>
              <a:ext uri="{FF2B5EF4-FFF2-40B4-BE49-F238E27FC236}">
                <a16:creationId xmlns="" xmlns:a16="http://schemas.microsoft.com/office/drawing/2014/main" id="{E0B01928-A10E-4089-966B-BC6330FA5C98}"/>
              </a:ext>
            </a:extLst>
          </p:cNvPr>
          <p:cNvGrpSpPr/>
          <p:nvPr/>
        </p:nvGrpSpPr>
        <p:grpSpPr>
          <a:xfrm>
            <a:off x="1393559" y="3216213"/>
            <a:ext cx="1126639" cy="1852803"/>
            <a:chOff x="1393559" y="2571498"/>
            <a:chExt cx="1126639" cy="1852803"/>
          </a:xfrm>
        </p:grpSpPr>
        <p:pic>
          <p:nvPicPr>
            <p:cNvPr id="67" name="Picture 66">
              <a:extLst>
                <a:ext uri="{FF2B5EF4-FFF2-40B4-BE49-F238E27FC236}">
                  <a16:creationId xmlns="" xmlns:a16="http://schemas.microsoft.com/office/drawing/2014/main" id="{FEA3B4BF-7D37-4A65-B6BB-D36BB05D2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355" y="2571498"/>
              <a:ext cx="935226" cy="920263"/>
            </a:xfrm>
            <a:prstGeom prst="rect">
              <a:avLst/>
            </a:prstGeom>
          </p:spPr>
        </p:pic>
        <p:sp>
          <p:nvSpPr>
            <p:cNvPr id="68" name="TextBox 67">
              <a:extLst>
                <a:ext uri="{FF2B5EF4-FFF2-40B4-BE49-F238E27FC236}">
                  <a16:creationId xmlns="" xmlns:a16="http://schemas.microsoft.com/office/drawing/2014/main" id="{AC986113-36C0-46E8-8636-59BF4930F988}"/>
                </a:ext>
              </a:extLst>
            </p:cNvPr>
            <p:cNvSpPr txBox="1"/>
            <p:nvPr/>
          </p:nvSpPr>
          <p:spPr bwMode="auto">
            <a:xfrm>
              <a:off x="1393559" y="3593304"/>
              <a:ext cx="11266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br>
                <a:rPr lang="en-GB" sz="2400" dirty="0">
                  <a:latin typeface="Myriad Pro" panose="020B0503030403020204" pitchFamily="34" charset="0"/>
                  <a:ea typeface="Myriad Pro Semibold" charset="0"/>
                  <a:cs typeface="Myriad Pro Semibold" charset="0"/>
                </a:rPr>
              </a:br>
              <a:r>
                <a:rPr lang="en-GB" sz="2400" dirty="0">
                  <a:latin typeface="Myriad Pro" panose="020B0503030403020204" pitchFamily="34" charset="0"/>
                  <a:ea typeface="Myriad Pro Semibold" charset="0"/>
                  <a:cs typeface="Myriad Pro Semibold" charset="0"/>
                </a:rPr>
                <a:t>pence</a:t>
              </a:r>
            </a:p>
          </p:txBody>
        </p:sp>
      </p:grpSp>
      <p:grpSp>
        <p:nvGrpSpPr>
          <p:cNvPr id="69" name="Group 68">
            <a:extLst>
              <a:ext uri="{FF2B5EF4-FFF2-40B4-BE49-F238E27FC236}">
                <a16:creationId xmlns="" xmlns:a16="http://schemas.microsoft.com/office/drawing/2014/main" id="{E5BC8ABD-56A7-4E23-BC99-90E6D3CC7753}"/>
              </a:ext>
            </a:extLst>
          </p:cNvPr>
          <p:cNvGrpSpPr/>
          <p:nvPr/>
        </p:nvGrpSpPr>
        <p:grpSpPr>
          <a:xfrm>
            <a:off x="2626958" y="3216213"/>
            <a:ext cx="1126639" cy="1852803"/>
            <a:chOff x="2626958" y="2571498"/>
            <a:chExt cx="1126639" cy="1852803"/>
          </a:xfrm>
        </p:grpSpPr>
        <p:sp>
          <p:nvSpPr>
            <p:cNvPr id="70" name="TextBox 69">
              <a:extLst>
                <a:ext uri="{FF2B5EF4-FFF2-40B4-BE49-F238E27FC236}">
                  <a16:creationId xmlns="" xmlns:a16="http://schemas.microsoft.com/office/drawing/2014/main" id="{F4C45857-7D64-4FDE-BE94-86DF6E774416}"/>
                </a:ext>
              </a:extLst>
            </p:cNvPr>
            <p:cNvSpPr txBox="1"/>
            <p:nvPr/>
          </p:nvSpPr>
          <p:spPr bwMode="auto">
            <a:xfrm>
              <a:off x="2626958" y="3593304"/>
              <a:ext cx="11266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br>
                <a:rPr lang="en-GB" sz="2400" dirty="0">
                  <a:latin typeface="Myriad Pro" panose="020B0503030403020204" pitchFamily="34" charset="0"/>
                  <a:ea typeface="Myriad Pro Semibold" charset="0"/>
                  <a:cs typeface="Myriad Pro Semibold" charset="0"/>
                </a:rPr>
              </a:br>
              <a:r>
                <a:rPr lang="en-GB" sz="2400" dirty="0">
                  <a:latin typeface="Myriad Pro" panose="020B0503030403020204" pitchFamily="34" charset="0"/>
                  <a:ea typeface="Myriad Pro Semibold" charset="0"/>
                  <a:cs typeface="Myriad Pro Semibold" charset="0"/>
                </a:rPr>
                <a:t>pence</a:t>
              </a:r>
            </a:p>
          </p:txBody>
        </p:sp>
        <p:pic>
          <p:nvPicPr>
            <p:cNvPr id="71" name="Picture 70">
              <a:extLst>
                <a:ext uri="{FF2B5EF4-FFF2-40B4-BE49-F238E27FC236}">
                  <a16:creationId xmlns="" xmlns:a16="http://schemas.microsoft.com/office/drawing/2014/main" id="{1EFFBFB0-7D87-4C76-BEE8-0C366DB889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3482" y="2571498"/>
              <a:ext cx="935226" cy="920263"/>
            </a:xfrm>
            <a:prstGeom prst="rect">
              <a:avLst/>
            </a:prstGeom>
          </p:spPr>
        </p:pic>
      </p:grpSp>
      <p:grpSp>
        <p:nvGrpSpPr>
          <p:cNvPr id="72" name="Group 71">
            <a:extLst>
              <a:ext uri="{FF2B5EF4-FFF2-40B4-BE49-F238E27FC236}">
                <a16:creationId xmlns="" xmlns:a16="http://schemas.microsoft.com/office/drawing/2014/main" id="{E8274AB2-A2A3-4651-82E0-5C8E452AEBCD}"/>
              </a:ext>
            </a:extLst>
          </p:cNvPr>
          <p:cNvGrpSpPr/>
          <p:nvPr/>
        </p:nvGrpSpPr>
        <p:grpSpPr>
          <a:xfrm>
            <a:off x="3860357" y="3216213"/>
            <a:ext cx="1126639" cy="1852803"/>
            <a:chOff x="3860357" y="2571498"/>
            <a:chExt cx="1126639" cy="1852803"/>
          </a:xfrm>
        </p:grpSpPr>
        <p:sp>
          <p:nvSpPr>
            <p:cNvPr id="73" name="TextBox 72">
              <a:extLst>
                <a:ext uri="{FF2B5EF4-FFF2-40B4-BE49-F238E27FC236}">
                  <a16:creationId xmlns="" xmlns:a16="http://schemas.microsoft.com/office/drawing/2014/main" id="{BADB2FD2-97E0-4F8A-9457-8A62FEBE7768}"/>
                </a:ext>
              </a:extLst>
            </p:cNvPr>
            <p:cNvSpPr txBox="1"/>
            <p:nvPr/>
          </p:nvSpPr>
          <p:spPr bwMode="auto">
            <a:xfrm>
              <a:off x="3860357" y="3593304"/>
              <a:ext cx="11266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br>
                <a:rPr lang="en-GB" sz="2400" dirty="0">
                  <a:latin typeface="Myriad Pro" panose="020B0503030403020204" pitchFamily="34" charset="0"/>
                  <a:ea typeface="Myriad Pro Semibold" charset="0"/>
                  <a:cs typeface="Myriad Pro Semibold" charset="0"/>
                </a:rPr>
              </a:br>
              <a:r>
                <a:rPr lang="en-GB" sz="2400" dirty="0">
                  <a:latin typeface="Myriad Pro" panose="020B0503030403020204" pitchFamily="34" charset="0"/>
                  <a:ea typeface="Myriad Pro Semibold" charset="0"/>
                  <a:cs typeface="Myriad Pro Semibold" charset="0"/>
                </a:rPr>
                <a:t>pence</a:t>
              </a:r>
            </a:p>
          </p:txBody>
        </p:sp>
        <p:pic>
          <p:nvPicPr>
            <p:cNvPr id="74" name="Picture 73">
              <a:extLst>
                <a:ext uri="{FF2B5EF4-FFF2-40B4-BE49-F238E27FC236}">
                  <a16:creationId xmlns="" xmlns:a16="http://schemas.microsoft.com/office/drawing/2014/main" id="{1464BD56-0B8B-485E-ABB1-7C30F573C8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6609" y="2571498"/>
              <a:ext cx="935226" cy="920263"/>
            </a:xfrm>
            <a:prstGeom prst="rect">
              <a:avLst/>
            </a:prstGeom>
          </p:spPr>
        </p:pic>
      </p:grpSp>
      <p:grpSp>
        <p:nvGrpSpPr>
          <p:cNvPr id="75" name="Group 74">
            <a:extLst>
              <a:ext uri="{FF2B5EF4-FFF2-40B4-BE49-F238E27FC236}">
                <a16:creationId xmlns="" xmlns:a16="http://schemas.microsoft.com/office/drawing/2014/main" id="{98549E8B-A94F-4F6E-A573-4F25D1186AB8}"/>
              </a:ext>
            </a:extLst>
          </p:cNvPr>
          <p:cNvGrpSpPr/>
          <p:nvPr/>
        </p:nvGrpSpPr>
        <p:grpSpPr>
          <a:xfrm>
            <a:off x="5093756" y="3216213"/>
            <a:ext cx="1126639" cy="1852803"/>
            <a:chOff x="5093756" y="2571498"/>
            <a:chExt cx="1126639" cy="1852803"/>
          </a:xfrm>
        </p:grpSpPr>
        <p:sp>
          <p:nvSpPr>
            <p:cNvPr id="76" name="TextBox 75">
              <a:extLst>
                <a:ext uri="{FF2B5EF4-FFF2-40B4-BE49-F238E27FC236}">
                  <a16:creationId xmlns="" xmlns:a16="http://schemas.microsoft.com/office/drawing/2014/main" id="{47DBB73C-2447-4E73-8A7E-D2DE773A0638}"/>
                </a:ext>
              </a:extLst>
            </p:cNvPr>
            <p:cNvSpPr txBox="1"/>
            <p:nvPr/>
          </p:nvSpPr>
          <p:spPr bwMode="auto">
            <a:xfrm>
              <a:off x="5093756" y="3593304"/>
              <a:ext cx="11266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br>
                <a:rPr lang="en-GB" sz="2400" dirty="0">
                  <a:latin typeface="Myriad Pro" panose="020B0503030403020204" pitchFamily="34" charset="0"/>
                  <a:ea typeface="Myriad Pro Semibold" charset="0"/>
                  <a:cs typeface="Myriad Pro Semibold" charset="0"/>
                </a:rPr>
              </a:br>
              <a:r>
                <a:rPr lang="en-GB" sz="2400" dirty="0">
                  <a:latin typeface="Myriad Pro" panose="020B0503030403020204" pitchFamily="34" charset="0"/>
                  <a:ea typeface="Myriad Pro Semibold" charset="0"/>
                  <a:cs typeface="Myriad Pro Semibold" charset="0"/>
                </a:rPr>
                <a:t>pence</a:t>
              </a:r>
            </a:p>
          </p:txBody>
        </p:sp>
        <p:pic>
          <p:nvPicPr>
            <p:cNvPr id="77" name="Picture 76">
              <a:extLst>
                <a:ext uri="{FF2B5EF4-FFF2-40B4-BE49-F238E27FC236}">
                  <a16:creationId xmlns="" xmlns:a16="http://schemas.microsoft.com/office/drawing/2014/main" id="{298D8514-B7CF-4EF2-813F-C864755A36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9736" y="2571498"/>
              <a:ext cx="935226" cy="920263"/>
            </a:xfrm>
            <a:prstGeom prst="rect">
              <a:avLst/>
            </a:prstGeom>
          </p:spPr>
        </p:pic>
      </p:grpSp>
      <p:grpSp>
        <p:nvGrpSpPr>
          <p:cNvPr id="78" name="Group 77">
            <a:extLst>
              <a:ext uri="{FF2B5EF4-FFF2-40B4-BE49-F238E27FC236}">
                <a16:creationId xmlns="" xmlns:a16="http://schemas.microsoft.com/office/drawing/2014/main" id="{DD50D057-535C-402A-AE13-C022349A722A}"/>
              </a:ext>
            </a:extLst>
          </p:cNvPr>
          <p:cNvGrpSpPr/>
          <p:nvPr/>
        </p:nvGrpSpPr>
        <p:grpSpPr>
          <a:xfrm>
            <a:off x="6327154" y="3216213"/>
            <a:ext cx="1126639" cy="1852803"/>
            <a:chOff x="6327154" y="2571498"/>
            <a:chExt cx="1126639" cy="1852803"/>
          </a:xfrm>
        </p:grpSpPr>
        <p:sp>
          <p:nvSpPr>
            <p:cNvPr id="79" name="TextBox 78">
              <a:extLst>
                <a:ext uri="{FF2B5EF4-FFF2-40B4-BE49-F238E27FC236}">
                  <a16:creationId xmlns="" xmlns:a16="http://schemas.microsoft.com/office/drawing/2014/main" id="{B4B3EEDD-7DEC-40EA-B873-FD74CACB73EC}"/>
                </a:ext>
              </a:extLst>
            </p:cNvPr>
            <p:cNvSpPr txBox="1"/>
            <p:nvPr/>
          </p:nvSpPr>
          <p:spPr bwMode="auto">
            <a:xfrm>
              <a:off x="6327154" y="3593304"/>
              <a:ext cx="11266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br>
                <a:rPr lang="en-GB" sz="2400" dirty="0">
                  <a:latin typeface="Myriad Pro" panose="020B0503030403020204" pitchFamily="34" charset="0"/>
                  <a:ea typeface="Myriad Pro Semibold" charset="0"/>
                  <a:cs typeface="Myriad Pro Semibold" charset="0"/>
                </a:rPr>
              </a:br>
              <a:r>
                <a:rPr lang="en-GB" sz="2400" dirty="0">
                  <a:latin typeface="Myriad Pro" panose="020B0503030403020204" pitchFamily="34" charset="0"/>
                  <a:ea typeface="Myriad Pro Semibold" charset="0"/>
                  <a:cs typeface="Myriad Pro Semibold" charset="0"/>
                </a:rPr>
                <a:t>pence</a:t>
              </a:r>
            </a:p>
          </p:txBody>
        </p:sp>
        <p:pic>
          <p:nvPicPr>
            <p:cNvPr id="80" name="Picture 79">
              <a:extLst>
                <a:ext uri="{FF2B5EF4-FFF2-40B4-BE49-F238E27FC236}">
                  <a16:creationId xmlns="" xmlns:a16="http://schemas.microsoft.com/office/drawing/2014/main" id="{781FD717-F33C-4B14-9EDD-44ACCFF089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2861" y="2571498"/>
              <a:ext cx="935226" cy="920263"/>
            </a:xfrm>
            <a:prstGeom prst="rect">
              <a:avLst/>
            </a:prstGeom>
          </p:spPr>
        </p:pic>
      </p:grpSp>
      <p:sp>
        <p:nvSpPr>
          <p:cNvPr id="81" name="TextBox 80">
            <a:extLst>
              <a:ext uri="{FF2B5EF4-FFF2-40B4-BE49-F238E27FC236}">
                <a16:creationId xmlns="" xmlns:a16="http://schemas.microsoft.com/office/drawing/2014/main" id="{550B403D-193F-4F3E-ABDB-6C601F932E21}"/>
              </a:ext>
            </a:extLst>
          </p:cNvPr>
          <p:cNvSpPr txBox="1"/>
          <p:nvPr/>
        </p:nvSpPr>
        <p:spPr bwMode="auto">
          <a:xfrm>
            <a:off x="4169225" y="5485050"/>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120</a:t>
            </a:r>
          </a:p>
        </p:txBody>
      </p:sp>
      <p:sp>
        <p:nvSpPr>
          <p:cNvPr id="82" name="TextBox 81">
            <a:extLst>
              <a:ext uri="{FF2B5EF4-FFF2-40B4-BE49-F238E27FC236}">
                <a16:creationId xmlns="" xmlns:a16="http://schemas.microsoft.com/office/drawing/2014/main" id="{FBA39528-9EF3-4D0F-9A57-5CA47CDD9CCC}"/>
              </a:ext>
            </a:extLst>
          </p:cNvPr>
          <p:cNvSpPr txBox="1"/>
          <p:nvPr/>
        </p:nvSpPr>
        <p:spPr bwMode="auto">
          <a:xfrm>
            <a:off x="4169225" y="5485050"/>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140</a:t>
            </a:r>
          </a:p>
        </p:txBody>
      </p:sp>
      <p:sp>
        <p:nvSpPr>
          <p:cNvPr id="83" name="TextBox 82">
            <a:extLst>
              <a:ext uri="{FF2B5EF4-FFF2-40B4-BE49-F238E27FC236}">
                <a16:creationId xmlns="" xmlns:a16="http://schemas.microsoft.com/office/drawing/2014/main" id="{8EC90E79-781B-47B7-AC79-927C3D94E167}"/>
              </a:ext>
            </a:extLst>
          </p:cNvPr>
          <p:cNvSpPr txBox="1"/>
          <p:nvPr/>
        </p:nvSpPr>
        <p:spPr bwMode="auto">
          <a:xfrm>
            <a:off x="4169225" y="5485050"/>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160</a:t>
            </a:r>
          </a:p>
        </p:txBody>
      </p:sp>
      <p:sp>
        <p:nvSpPr>
          <p:cNvPr id="84" name="TextBox 83">
            <a:extLst>
              <a:ext uri="{FF2B5EF4-FFF2-40B4-BE49-F238E27FC236}">
                <a16:creationId xmlns="" xmlns:a16="http://schemas.microsoft.com/office/drawing/2014/main" id="{C47E4B72-8B5E-4A76-AB19-E4F93978A3FF}"/>
              </a:ext>
            </a:extLst>
          </p:cNvPr>
          <p:cNvSpPr txBox="1"/>
          <p:nvPr/>
        </p:nvSpPr>
        <p:spPr bwMode="auto">
          <a:xfrm>
            <a:off x="4169225" y="5485050"/>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180</a:t>
            </a:r>
          </a:p>
        </p:txBody>
      </p:sp>
      <p:sp>
        <p:nvSpPr>
          <p:cNvPr id="85" name="TextBox 84">
            <a:extLst>
              <a:ext uri="{FF2B5EF4-FFF2-40B4-BE49-F238E27FC236}">
                <a16:creationId xmlns="" xmlns:a16="http://schemas.microsoft.com/office/drawing/2014/main" id="{1FCD7BAD-59F0-4D56-B980-028F0BFE7F57}"/>
              </a:ext>
            </a:extLst>
          </p:cNvPr>
          <p:cNvSpPr txBox="1"/>
          <p:nvPr/>
        </p:nvSpPr>
        <p:spPr bwMode="auto">
          <a:xfrm>
            <a:off x="4169225" y="5485050"/>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200</a:t>
            </a:r>
          </a:p>
        </p:txBody>
      </p:sp>
    </p:spTree>
    <p:extLst>
      <p:ext uri="{BB962C8B-B14F-4D97-AF65-F5344CB8AC3E}">
        <p14:creationId xmlns:p14="http://schemas.microsoft.com/office/powerpoint/2010/main" val="40348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xit" presetSubtype="0" fill="hold" grpId="0"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xit" presetSubtype="0" fill="hold" grpId="1" nodeType="with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xit" presetSubtype="0" fill="hold" grpId="1" nodeType="withEffect">
                                  <p:stCondLst>
                                    <p:cond delay="0"/>
                                  </p:stCondLst>
                                  <p:childTnLst>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par>
                                <p:cTn id="44" presetID="10" presetClass="exit" presetSubtype="0" fill="hold" grpId="1" nodeType="withEffect">
                                  <p:stCondLst>
                                    <p:cond delay="0"/>
                                  </p:stCondLst>
                                  <p:childTnLst>
                                    <p:animEffect transition="out" filter="fad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fade">
                                      <p:cBhvr>
                                        <p:cTn id="55" dur="500"/>
                                        <p:tgtEl>
                                          <p:spTgt spid="66"/>
                                        </p:tgtEl>
                                      </p:cBhvr>
                                    </p:animEffect>
                                  </p:childTnLst>
                                </p:cTn>
                              </p:par>
                              <p:par>
                                <p:cTn id="56" presetID="10" presetClass="exit" presetSubtype="0" fill="hold" grpId="1" nodeType="withEffect">
                                  <p:stCondLst>
                                    <p:cond delay="0"/>
                                  </p:stCondLst>
                                  <p:childTnLst>
                                    <p:animEffect transition="out" filter="fade">
                                      <p:cBhvr>
                                        <p:cTn id="57" dur="500"/>
                                        <p:tgtEl>
                                          <p:spTgt spid="21"/>
                                        </p:tgtEl>
                                      </p:cBhvr>
                                    </p:animEffect>
                                    <p:set>
                                      <p:cBhvr>
                                        <p:cTn id="58" dur="1" fill="hold">
                                          <p:stCondLst>
                                            <p:cond delay="499"/>
                                          </p:stCondLst>
                                        </p:cTn>
                                        <p:tgtEl>
                                          <p:spTgt spid="21"/>
                                        </p:tgtEl>
                                        <p:attrNameLst>
                                          <p:attrName>style.visibility</p:attrName>
                                        </p:attrNameLst>
                                      </p:cBhvr>
                                      <p:to>
                                        <p:strVal val="hidden"/>
                                      </p:to>
                                    </p:se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81"/>
                                        </p:tgtEl>
                                        <p:attrNameLst>
                                          <p:attrName>style.visibility</p:attrName>
                                        </p:attrNameLst>
                                      </p:cBhvr>
                                      <p:to>
                                        <p:strVal val="visible"/>
                                      </p:to>
                                    </p:set>
                                    <p:animEffect transition="in" filter="fade">
                                      <p:cBhvr>
                                        <p:cTn id="62" dur="500"/>
                                        <p:tgtEl>
                                          <p:spTgt spid="8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500"/>
                                        <p:tgtEl>
                                          <p:spTgt spid="69"/>
                                        </p:tgtEl>
                                      </p:cBhvr>
                                    </p:animEffect>
                                  </p:childTnLst>
                                </p:cTn>
                              </p:par>
                              <p:par>
                                <p:cTn id="68" presetID="10" presetClass="exit" presetSubtype="0" fill="hold" grpId="1" nodeType="withEffect">
                                  <p:stCondLst>
                                    <p:cond delay="0"/>
                                  </p:stCondLst>
                                  <p:childTnLst>
                                    <p:animEffect transition="out" filter="fade">
                                      <p:cBhvr>
                                        <p:cTn id="69" dur="500"/>
                                        <p:tgtEl>
                                          <p:spTgt spid="81"/>
                                        </p:tgtEl>
                                      </p:cBhvr>
                                    </p:animEffect>
                                    <p:set>
                                      <p:cBhvr>
                                        <p:cTn id="70" dur="1" fill="hold">
                                          <p:stCondLst>
                                            <p:cond delay="499"/>
                                          </p:stCondLst>
                                        </p:cTn>
                                        <p:tgtEl>
                                          <p:spTgt spid="81"/>
                                        </p:tgtEl>
                                        <p:attrNameLst>
                                          <p:attrName>style.visibility</p:attrName>
                                        </p:attrNameLst>
                                      </p:cBhvr>
                                      <p:to>
                                        <p:strVal val="hidden"/>
                                      </p:to>
                                    </p:se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82"/>
                                        </p:tgtEl>
                                        <p:attrNameLst>
                                          <p:attrName>style.visibility</p:attrName>
                                        </p:attrNameLst>
                                      </p:cBhvr>
                                      <p:to>
                                        <p:strVal val="visible"/>
                                      </p:to>
                                    </p:set>
                                    <p:animEffect transition="in" filter="fade">
                                      <p:cBhvr>
                                        <p:cTn id="74" dur="500"/>
                                        <p:tgtEl>
                                          <p:spTgt spid="8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500"/>
                                        <p:tgtEl>
                                          <p:spTgt spid="72"/>
                                        </p:tgtEl>
                                      </p:cBhvr>
                                    </p:animEffect>
                                  </p:childTnLst>
                                </p:cTn>
                              </p:par>
                              <p:par>
                                <p:cTn id="80" presetID="10" presetClass="exit" presetSubtype="0" fill="hold" grpId="1" nodeType="withEffect">
                                  <p:stCondLst>
                                    <p:cond delay="0"/>
                                  </p:stCondLst>
                                  <p:childTnLst>
                                    <p:animEffect transition="out" filter="fade">
                                      <p:cBhvr>
                                        <p:cTn id="81" dur="500"/>
                                        <p:tgtEl>
                                          <p:spTgt spid="82"/>
                                        </p:tgtEl>
                                      </p:cBhvr>
                                    </p:animEffect>
                                    <p:set>
                                      <p:cBhvr>
                                        <p:cTn id="82" dur="1" fill="hold">
                                          <p:stCondLst>
                                            <p:cond delay="499"/>
                                          </p:stCondLst>
                                        </p:cTn>
                                        <p:tgtEl>
                                          <p:spTgt spid="82"/>
                                        </p:tgtEl>
                                        <p:attrNameLst>
                                          <p:attrName>style.visibility</p:attrName>
                                        </p:attrNameLst>
                                      </p:cBhvr>
                                      <p:to>
                                        <p:strVal val="hidden"/>
                                      </p:to>
                                    </p:set>
                                  </p:childTnLst>
                                </p:cTn>
                              </p:par>
                            </p:childTnLst>
                          </p:cTn>
                        </p:par>
                        <p:par>
                          <p:cTn id="83" fill="hold">
                            <p:stCondLst>
                              <p:cond delay="500"/>
                            </p:stCondLst>
                            <p:childTnLst>
                              <p:par>
                                <p:cTn id="84" presetID="10" presetClass="entr" presetSubtype="0" fill="hold" grpId="0" nodeType="afterEffect">
                                  <p:stCondLst>
                                    <p:cond delay="0"/>
                                  </p:stCondLst>
                                  <p:childTnLst>
                                    <p:set>
                                      <p:cBhvr>
                                        <p:cTn id="85" dur="1" fill="hold">
                                          <p:stCondLst>
                                            <p:cond delay="0"/>
                                          </p:stCondLst>
                                        </p:cTn>
                                        <p:tgtEl>
                                          <p:spTgt spid="83"/>
                                        </p:tgtEl>
                                        <p:attrNameLst>
                                          <p:attrName>style.visibility</p:attrName>
                                        </p:attrNameLst>
                                      </p:cBhvr>
                                      <p:to>
                                        <p:strVal val="visible"/>
                                      </p:to>
                                    </p:set>
                                    <p:animEffect transition="in" filter="fade">
                                      <p:cBhvr>
                                        <p:cTn id="86" dur="500"/>
                                        <p:tgtEl>
                                          <p:spTgt spid="83"/>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500"/>
                                        <p:tgtEl>
                                          <p:spTgt spid="75"/>
                                        </p:tgtEl>
                                      </p:cBhvr>
                                    </p:animEffect>
                                  </p:childTnLst>
                                </p:cTn>
                              </p:par>
                              <p:par>
                                <p:cTn id="92" presetID="10" presetClass="exit" presetSubtype="0" fill="hold" grpId="1" nodeType="withEffect">
                                  <p:stCondLst>
                                    <p:cond delay="0"/>
                                  </p:stCondLst>
                                  <p:childTnLst>
                                    <p:animEffect transition="out" filter="fade">
                                      <p:cBhvr>
                                        <p:cTn id="93" dur="500"/>
                                        <p:tgtEl>
                                          <p:spTgt spid="83"/>
                                        </p:tgtEl>
                                      </p:cBhvr>
                                    </p:animEffect>
                                    <p:set>
                                      <p:cBhvr>
                                        <p:cTn id="94" dur="1" fill="hold">
                                          <p:stCondLst>
                                            <p:cond delay="499"/>
                                          </p:stCondLst>
                                        </p:cTn>
                                        <p:tgtEl>
                                          <p:spTgt spid="83"/>
                                        </p:tgtEl>
                                        <p:attrNameLst>
                                          <p:attrName>style.visibility</p:attrName>
                                        </p:attrNameLst>
                                      </p:cBhvr>
                                      <p:to>
                                        <p:strVal val="hidden"/>
                                      </p:to>
                                    </p:set>
                                  </p:childTnLst>
                                </p:cTn>
                              </p:par>
                            </p:childTnLst>
                          </p:cTn>
                        </p:par>
                        <p:par>
                          <p:cTn id="95" fill="hold">
                            <p:stCondLst>
                              <p:cond delay="500"/>
                            </p:stCondLst>
                            <p:childTnLst>
                              <p:par>
                                <p:cTn id="96" presetID="10" presetClass="entr" presetSubtype="0"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Effect transition="in" filter="fade">
                                      <p:cBhvr>
                                        <p:cTn id="98" dur="500"/>
                                        <p:tgtEl>
                                          <p:spTgt spid="84"/>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78"/>
                                        </p:tgtEl>
                                        <p:attrNameLst>
                                          <p:attrName>style.visibility</p:attrName>
                                        </p:attrNameLst>
                                      </p:cBhvr>
                                      <p:to>
                                        <p:strVal val="visible"/>
                                      </p:to>
                                    </p:set>
                                    <p:animEffect transition="in" filter="fade">
                                      <p:cBhvr>
                                        <p:cTn id="103" dur="500"/>
                                        <p:tgtEl>
                                          <p:spTgt spid="78"/>
                                        </p:tgtEl>
                                      </p:cBhvr>
                                    </p:animEffect>
                                  </p:childTnLst>
                                </p:cTn>
                              </p:par>
                              <p:par>
                                <p:cTn id="104" presetID="10" presetClass="exit" presetSubtype="0" fill="hold" grpId="1" nodeType="withEffect">
                                  <p:stCondLst>
                                    <p:cond delay="0"/>
                                  </p:stCondLst>
                                  <p:childTnLst>
                                    <p:animEffect transition="out" filter="fade">
                                      <p:cBhvr>
                                        <p:cTn id="105" dur="500"/>
                                        <p:tgtEl>
                                          <p:spTgt spid="84"/>
                                        </p:tgtEl>
                                      </p:cBhvr>
                                    </p:animEffect>
                                    <p:set>
                                      <p:cBhvr>
                                        <p:cTn id="106" dur="1" fill="hold">
                                          <p:stCondLst>
                                            <p:cond delay="499"/>
                                          </p:stCondLst>
                                        </p:cTn>
                                        <p:tgtEl>
                                          <p:spTgt spid="84"/>
                                        </p:tgtEl>
                                        <p:attrNameLst>
                                          <p:attrName>style.visibility</p:attrName>
                                        </p:attrNameLst>
                                      </p:cBhvr>
                                      <p:to>
                                        <p:strVal val="hidden"/>
                                      </p:to>
                                    </p:set>
                                  </p:childTnLst>
                                </p:cTn>
                              </p:par>
                            </p:childTnLst>
                          </p:cTn>
                        </p:par>
                        <p:par>
                          <p:cTn id="107" fill="hold">
                            <p:stCondLst>
                              <p:cond delay="500"/>
                            </p:stCondLst>
                            <p:childTnLst>
                              <p:par>
                                <p:cTn id="108" presetID="10" presetClass="entr" presetSubtype="0" fill="hold" grpId="0" nodeType="afterEffect">
                                  <p:stCondLst>
                                    <p:cond delay="0"/>
                                  </p:stCondLst>
                                  <p:childTnLst>
                                    <p:set>
                                      <p:cBhvr>
                                        <p:cTn id="109" dur="1" fill="hold">
                                          <p:stCondLst>
                                            <p:cond delay="0"/>
                                          </p:stCondLst>
                                        </p:cTn>
                                        <p:tgtEl>
                                          <p:spTgt spid="85"/>
                                        </p:tgtEl>
                                        <p:attrNameLst>
                                          <p:attrName>style.visibility</p:attrName>
                                        </p:attrNameLst>
                                      </p:cBhvr>
                                      <p:to>
                                        <p:strVal val="visible"/>
                                      </p:to>
                                    </p:set>
                                    <p:animEffect transition="in" filter="fade">
                                      <p:cBhvr>
                                        <p:cTn id="110"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 grpId="1"/>
      <p:bldP spid="6" grpId="0"/>
      <p:bldP spid="6" grpId="1"/>
      <p:bldP spid="7" grpId="0"/>
      <p:bldP spid="7" grpId="1"/>
      <p:bldP spid="21" grpId="0"/>
      <p:bldP spid="21" grpId="1"/>
      <p:bldP spid="81" grpId="0"/>
      <p:bldP spid="81" grpId="1"/>
      <p:bldP spid="82" grpId="0"/>
      <p:bldP spid="82" grpId="1"/>
      <p:bldP spid="83" grpId="0"/>
      <p:bldP spid="83" grpId="1"/>
      <p:bldP spid="84" grpId="0"/>
      <p:bldP spid="84" grpId="1"/>
      <p:bldP spid="8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1:6</a:t>
            </a:r>
          </a:p>
        </p:txBody>
      </p:sp>
      <p:pic>
        <p:nvPicPr>
          <p:cNvPr id="3" name="Picture 2">
            <a:extLst>
              <a:ext uri="{FF2B5EF4-FFF2-40B4-BE49-F238E27FC236}">
                <a16:creationId xmlns="" xmlns:a16="http://schemas.microsoft.com/office/drawing/2014/main" id="{5E134207-6F9A-4FCF-919B-A2ABA0BE4E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3233" y="2467587"/>
            <a:ext cx="6157534" cy="1922827"/>
          </a:xfrm>
          <a:prstGeom prst="rect">
            <a:avLst/>
          </a:prstGeom>
        </p:spPr>
      </p:pic>
      <p:sp>
        <p:nvSpPr>
          <p:cNvPr id="4" name="Star: 12 Points 3">
            <a:extLst>
              <a:ext uri="{FF2B5EF4-FFF2-40B4-BE49-F238E27FC236}">
                <a16:creationId xmlns="" xmlns:a16="http://schemas.microsoft.com/office/drawing/2014/main" id="{6C19ED2B-A7DD-47EC-A8B1-47CE4C4BC71B}"/>
              </a:ext>
            </a:extLst>
          </p:cNvPr>
          <p:cNvSpPr>
            <a:spLocks noChangeAspect="1"/>
          </p:cNvSpPr>
          <p:nvPr/>
        </p:nvSpPr>
        <p:spPr bwMode="auto">
          <a:xfrm rot="20700000">
            <a:off x="1617772" y="2892272"/>
            <a:ext cx="576064" cy="576000"/>
          </a:xfrm>
          <a:prstGeom prst="star12">
            <a:avLst/>
          </a:prstGeom>
          <a:noFill/>
          <a:ln w="19050" cap="flat" cmpd="sng" algn="ctr">
            <a:solidFill>
              <a:srgbClr val="CE505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Star: 12 Points 4">
            <a:extLst>
              <a:ext uri="{FF2B5EF4-FFF2-40B4-BE49-F238E27FC236}">
                <a16:creationId xmlns="" xmlns:a16="http://schemas.microsoft.com/office/drawing/2014/main" id="{CF7A0C59-E81E-4A50-B189-AE8B3DE3D391}"/>
              </a:ext>
            </a:extLst>
          </p:cNvPr>
          <p:cNvSpPr>
            <a:spLocks noChangeAspect="1"/>
          </p:cNvSpPr>
          <p:nvPr/>
        </p:nvSpPr>
        <p:spPr bwMode="auto">
          <a:xfrm rot="20700000">
            <a:off x="2407280" y="3444773"/>
            <a:ext cx="468052" cy="468000"/>
          </a:xfrm>
          <a:prstGeom prst="star12">
            <a:avLst/>
          </a:prstGeom>
          <a:noFill/>
          <a:ln w="19050" cap="flat" cmpd="sng" algn="ctr">
            <a:solidFill>
              <a:srgbClr val="CC4A4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Star: 12 Points 5">
            <a:extLst>
              <a:ext uri="{FF2B5EF4-FFF2-40B4-BE49-F238E27FC236}">
                <a16:creationId xmlns="" xmlns:a16="http://schemas.microsoft.com/office/drawing/2014/main" id="{6196E333-83C3-483D-9F34-365E7E82FEE8}"/>
              </a:ext>
            </a:extLst>
          </p:cNvPr>
          <p:cNvSpPr>
            <a:spLocks noChangeAspect="1"/>
          </p:cNvSpPr>
          <p:nvPr/>
        </p:nvSpPr>
        <p:spPr bwMode="auto">
          <a:xfrm rot="20700000">
            <a:off x="2279511" y="2892272"/>
            <a:ext cx="576064" cy="576000"/>
          </a:xfrm>
          <a:prstGeom prst="star12">
            <a:avLst/>
          </a:prstGeom>
          <a:noFill/>
          <a:ln w="19050" cap="flat" cmpd="sng" algn="ctr">
            <a:solidFill>
              <a:srgbClr val="CE505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Star: 12 Points 7">
            <a:extLst>
              <a:ext uri="{FF2B5EF4-FFF2-40B4-BE49-F238E27FC236}">
                <a16:creationId xmlns="" xmlns:a16="http://schemas.microsoft.com/office/drawing/2014/main" id="{EED5D17F-E304-4B4D-8B22-871EE215123E}"/>
              </a:ext>
            </a:extLst>
          </p:cNvPr>
          <p:cNvSpPr>
            <a:spLocks noChangeAspect="1"/>
          </p:cNvSpPr>
          <p:nvPr/>
        </p:nvSpPr>
        <p:spPr bwMode="auto">
          <a:xfrm rot="20700000">
            <a:off x="3775352" y="3444773"/>
            <a:ext cx="468052" cy="468000"/>
          </a:xfrm>
          <a:prstGeom prst="star12">
            <a:avLst/>
          </a:prstGeom>
          <a:noFill/>
          <a:ln w="19050" cap="flat" cmpd="sng" algn="ctr">
            <a:solidFill>
              <a:srgbClr val="CC4A4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Star: 12 Points 8">
            <a:extLst>
              <a:ext uri="{FF2B5EF4-FFF2-40B4-BE49-F238E27FC236}">
                <a16:creationId xmlns="" xmlns:a16="http://schemas.microsoft.com/office/drawing/2014/main" id="{71AB93E7-82C3-4F25-9C20-0BFF8309A059}"/>
              </a:ext>
            </a:extLst>
          </p:cNvPr>
          <p:cNvSpPr>
            <a:spLocks noChangeAspect="1"/>
          </p:cNvSpPr>
          <p:nvPr/>
        </p:nvSpPr>
        <p:spPr bwMode="auto">
          <a:xfrm rot="20700000">
            <a:off x="5154046" y="3444774"/>
            <a:ext cx="468052" cy="468000"/>
          </a:xfrm>
          <a:prstGeom prst="star12">
            <a:avLst/>
          </a:prstGeom>
          <a:noFill/>
          <a:ln w="19050" cap="flat" cmpd="sng" algn="ctr">
            <a:solidFill>
              <a:srgbClr val="CC4A4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Star: 12 Points 9">
            <a:extLst>
              <a:ext uri="{FF2B5EF4-FFF2-40B4-BE49-F238E27FC236}">
                <a16:creationId xmlns="" xmlns:a16="http://schemas.microsoft.com/office/drawing/2014/main" id="{82B2069B-7AE0-4787-A703-5806F4529B61}"/>
              </a:ext>
            </a:extLst>
          </p:cNvPr>
          <p:cNvSpPr>
            <a:spLocks noChangeAspect="1"/>
          </p:cNvSpPr>
          <p:nvPr/>
        </p:nvSpPr>
        <p:spPr bwMode="auto">
          <a:xfrm rot="20700000">
            <a:off x="6520039" y="3444772"/>
            <a:ext cx="468052" cy="468000"/>
          </a:xfrm>
          <a:prstGeom prst="star12">
            <a:avLst/>
          </a:prstGeom>
          <a:noFill/>
          <a:ln w="19050" cap="flat" cmpd="sng" algn="ctr">
            <a:solidFill>
              <a:srgbClr val="CC4A4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 xmlns:a16="http://schemas.microsoft.com/office/drawing/2014/main" id="{218029AE-2E37-4856-B5D7-08218FF65CB3}"/>
              </a:ext>
            </a:extLst>
          </p:cNvPr>
          <p:cNvSpPr txBox="1"/>
          <p:nvPr/>
        </p:nvSpPr>
        <p:spPr bwMode="auto">
          <a:xfrm>
            <a:off x="2741916" y="1610180"/>
            <a:ext cx="3660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Counting in multiples of 20</a:t>
            </a:r>
          </a:p>
        </p:txBody>
      </p:sp>
    </p:spTree>
    <p:extLst>
      <p:ext uri="{BB962C8B-B14F-4D97-AF65-F5344CB8AC3E}">
        <p14:creationId xmlns:p14="http://schemas.microsoft.com/office/powerpoint/2010/main" val="402238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4"/>
                                        </p:tgtEl>
                                      </p:cBhvr>
                                    </p:animEffect>
                                    <p:set>
                                      <p:cBhvr>
                                        <p:cTn id="52" dur="1" fill="hold">
                                          <p:stCondLst>
                                            <p:cond delay="499"/>
                                          </p:stCondLst>
                                        </p:cTn>
                                        <p:tgtEl>
                                          <p:spTgt spid="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2"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par>
                          <p:cTn id="58" fill="hold">
                            <p:stCondLst>
                              <p:cond delay="500"/>
                            </p:stCondLst>
                            <p:childTnLst>
                              <p:par>
                                <p:cTn id="59" presetID="10" presetClass="entr" presetSubtype="0" fill="hold" grpId="2"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500"/>
                                        <p:tgtEl>
                                          <p:spTgt spid="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3" nodeType="clickEffect">
                                  <p:stCondLst>
                                    <p:cond delay="0"/>
                                  </p:stCondLst>
                                  <p:childTnLst>
                                    <p:animEffect transition="out" filter="fade">
                                      <p:cBhvr>
                                        <p:cTn id="65" dur="500"/>
                                        <p:tgtEl>
                                          <p:spTgt spid="4"/>
                                        </p:tgtEl>
                                      </p:cBhvr>
                                    </p:animEffect>
                                    <p:set>
                                      <p:cBhvr>
                                        <p:cTn id="66" dur="1" fill="hold">
                                          <p:stCondLst>
                                            <p:cond delay="499"/>
                                          </p:stCondLst>
                                        </p:cTn>
                                        <p:tgtEl>
                                          <p:spTgt spid="4"/>
                                        </p:tgtEl>
                                        <p:attrNameLst>
                                          <p:attrName>style.visibility</p:attrName>
                                        </p:attrNameLst>
                                      </p:cBhvr>
                                      <p:to>
                                        <p:strVal val="hidden"/>
                                      </p:to>
                                    </p:set>
                                  </p:childTnLst>
                                </p:cTn>
                              </p:par>
                              <p:par>
                                <p:cTn id="67" presetID="10" presetClass="exit" presetSubtype="0" fill="hold" grpId="3" nodeType="withEffect">
                                  <p:stCondLst>
                                    <p:cond delay="0"/>
                                  </p:stCondLst>
                                  <p:childTnLst>
                                    <p:animEffect transition="out" filter="fade">
                                      <p:cBhvr>
                                        <p:cTn id="68" dur="500"/>
                                        <p:tgtEl>
                                          <p:spTgt spid="5"/>
                                        </p:tgtEl>
                                      </p:cBhvr>
                                    </p:animEffect>
                                    <p:set>
                                      <p:cBhvr>
                                        <p:cTn id="69" dur="1" fill="hold">
                                          <p:stCondLst>
                                            <p:cond delay="499"/>
                                          </p:stCondLst>
                                        </p:cTn>
                                        <p:tgtEl>
                                          <p:spTgt spid="5"/>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4" nodeType="click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fade">
                                      <p:cBhvr>
                                        <p:cTn id="74" dur="500"/>
                                        <p:tgtEl>
                                          <p:spTgt spid="4"/>
                                        </p:tgtEl>
                                      </p:cBhvr>
                                    </p:animEffect>
                                  </p:childTnLst>
                                </p:cTn>
                              </p:par>
                            </p:childTnLst>
                          </p:cTn>
                        </p:par>
                        <p:par>
                          <p:cTn id="75" fill="hold">
                            <p:stCondLst>
                              <p:cond delay="500"/>
                            </p:stCondLst>
                            <p:childTnLst>
                              <p:par>
                                <p:cTn id="76" presetID="10" presetClass="entr" presetSubtype="0" fill="hold" grpId="2" nodeType="after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500"/>
                                        <p:tgtEl>
                                          <p:spTgt spid="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5" nodeType="clickEffect">
                                  <p:stCondLst>
                                    <p:cond delay="0"/>
                                  </p:stCondLst>
                                  <p:childTnLst>
                                    <p:animEffect transition="out" filter="fade">
                                      <p:cBhvr>
                                        <p:cTn id="82" dur="500"/>
                                        <p:tgtEl>
                                          <p:spTgt spid="4"/>
                                        </p:tgtEl>
                                      </p:cBhvr>
                                    </p:animEffect>
                                    <p:set>
                                      <p:cBhvr>
                                        <p:cTn id="83" dur="1" fill="hold">
                                          <p:stCondLst>
                                            <p:cond delay="499"/>
                                          </p:stCondLst>
                                        </p:cTn>
                                        <p:tgtEl>
                                          <p:spTgt spid="4"/>
                                        </p:tgtEl>
                                        <p:attrNameLst>
                                          <p:attrName>style.visibility</p:attrName>
                                        </p:attrNameLst>
                                      </p:cBhvr>
                                      <p:to>
                                        <p:strVal val="hidden"/>
                                      </p:to>
                                    </p:set>
                                  </p:childTnLst>
                                </p:cTn>
                              </p:par>
                              <p:par>
                                <p:cTn id="84" presetID="10" presetClass="exit" presetSubtype="0" fill="hold" grpId="3" nodeType="withEffect">
                                  <p:stCondLst>
                                    <p:cond delay="0"/>
                                  </p:stCondLst>
                                  <p:childTnLst>
                                    <p:animEffect transition="out" filter="fade">
                                      <p:cBhvr>
                                        <p:cTn id="85" dur="500"/>
                                        <p:tgtEl>
                                          <p:spTgt spid="8"/>
                                        </p:tgtEl>
                                      </p:cBhvr>
                                    </p:animEffect>
                                    <p:set>
                                      <p:cBhvr>
                                        <p:cTn id="86" dur="1" fill="hold">
                                          <p:stCondLst>
                                            <p:cond delay="499"/>
                                          </p:stCondLst>
                                        </p:cTn>
                                        <p:tgtEl>
                                          <p:spTgt spid="8"/>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6" nodeType="clickEffect">
                                  <p:stCondLst>
                                    <p:cond delay="0"/>
                                  </p:stCondLst>
                                  <p:childTnLst>
                                    <p:set>
                                      <p:cBhvr>
                                        <p:cTn id="90" dur="1" fill="hold">
                                          <p:stCondLst>
                                            <p:cond delay="0"/>
                                          </p:stCondLst>
                                        </p:cTn>
                                        <p:tgtEl>
                                          <p:spTgt spid="4"/>
                                        </p:tgtEl>
                                        <p:attrNameLst>
                                          <p:attrName>style.visibility</p:attrName>
                                        </p:attrNameLst>
                                      </p:cBhvr>
                                      <p:to>
                                        <p:strVal val="visible"/>
                                      </p:to>
                                    </p:set>
                                    <p:animEffect transition="in" filter="fade">
                                      <p:cBhvr>
                                        <p:cTn id="91" dur="500"/>
                                        <p:tgtEl>
                                          <p:spTgt spid="4"/>
                                        </p:tgtEl>
                                      </p:cBhvr>
                                    </p:animEffect>
                                  </p:childTnLst>
                                </p:cTn>
                              </p:par>
                            </p:childTnLst>
                          </p:cTn>
                        </p:par>
                        <p:par>
                          <p:cTn id="92" fill="hold">
                            <p:stCondLst>
                              <p:cond delay="500"/>
                            </p:stCondLst>
                            <p:childTnLst>
                              <p:par>
                                <p:cTn id="93" presetID="10" presetClass="entr" presetSubtype="0" fill="hold" grpId="2" nodeType="after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fade">
                                      <p:cBhvr>
                                        <p:cTn id="95" dur="500"/>
                                        <p:tgtEl>
                                          <p:spTgt spid="9"/>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7" nodeType="clickEffect">
                                  <p:stCondLst>
                                    <p:cond delay="0"/>
                                  </p:stCondLst>
                                  <p:childTnLst>
                                    <p:animEffect transition="out" filter="fade">
                                      <p:cBhvr>
                                        <p:cTn id="99" dur="500"/>
                                        <p:tgtEl>
                                          <p:spTgt spid="4"/>
                                        </p:tgtEl>
                                      </p:cBhvr>
                                    </p:animEffect>
                                    <p:set>
                                      <p:cBhvr>
                                        <p:cTn id="100" dur="1" fill="hold">
                                          <p:stCondLst>
                                            <p:cond delay="499"/>
                                          </p:stCondLst>
                                        </p:cTn>
                                        <p:tgtEl>
                                          <p:spTgt spid="4"/>
                                        </p:tgtEl>
                                        <p:attrNameLst>
                                          <p:attrName>style.visibility</p:attrName>
                                        </p:attrNameLst>
                                      </p:cBhvr>
                                      <p:to>
                                        <p:strVal val="hidden"/>
                                      </p:to>
                                    </p:set>
                                  </p:childTnLst>
                                </p:cTn>
                              </p:par>
                              <p:par>
                                <p:cTn id="101" presetID="10" presetClass="exit" presetSubtype="0" fill="hold" grpId="3" nodeType="withEffect">
                                  <p:stCondLst>
                                    <p:cond delay="0"/>
                                  </p:stCondLst>
                                  <p:childTnLst>
                                    <p:animEffect transition="out" filter="fade">
                                      <p:cBhvr>
                                        <p:cTn id="102" dur="500"/>
                                        <p:tgtEl>
                                          <p:spTgt spid="9"/>
                                        </p:tgtEl>
                                      </p:cBhvr>
                                    </p:animEffect>
                                    <p:set>
                                      <p:cBhvr>
                                        <p:cTn id="103" dur="1" fill="hold">
                                          <p:stCondLst>
                                            <p:cond delay="499"/>
                                          </p:stCondLst>
                                        </p:cTn>
                                        <p:tgtEl>
                                          <p:spTgt spid="9"/>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8" nodeType="clickEffect">
                                  <p:stCondLst>
                                    <p:cond delay="0"/>
                                  </p:stCondLst>
                                  <p:childTnLst>
                                    <p:set>
                                      <p:cBhvr>
                                        <p:cTn id="107" dur="1" fill="hold">
                                          <p:stCondLst>
                                            <p:cond delay="0"/>
                                          </p:stCondLst>
                                        </p:cTn>
                                        <p:tgtEl>
                                          <p:spTgt spid="4"/>
                                        </p:tgtEl>
                                        <p:attrNameLst>
                                          <p:attrName>style.visibility</p:attrName>
                                        </p:attrNameLst>
                                      </p:cBhvr>
                                      <p:to>
                                        <p:strVal val="visible"/>
                                      </p:to>
                                    </p:set>
                                    <p:animEffect transition="in" filter="fade">
                                      <p:cBhvr>
                                        <p:cTn id="108" dur="500"/>
                                        <p:tgtEl>
                                          <p:spTgt spid="4"/>
                                        </p:tgtEl>
                                      </p:cBhvr>
                                    </p:animEffect>
                                  </p:childTnLst>
                                </p:cTn>
                              </p:par>
                            </p:childTnLst>
                          </p:cTn>
                        </p:par>
                        <p:par>
                          <p:cTn id="109" fill="hold">
                            <p:stCondLst>
                              <p:cond delay="500"/>
                            </p:stCondLst>
                            <p:childTnLst>
                              <p:par>
                                <p:cTn id="110" presetID="10" presetClass="entr" presetSubtype="0" fill="hold" grpId="2" nodeType="afterEffect">
                                  <p:stCondLst>
                                    <p:cond delay="0"/>
                                  </p:stCondLst>
                                  <p:childTnLst>
                                    <p:set>
                                      <p:cBhvr>
                                        <p:cTn id="111" dur="1" fill="hold">
                                          <p:stCondLst>
                                            <p:cond delay="0"/>
                                          </p:stCondLst>
                                        </p:cTn>
                                        <p:tgtEl>
                                          <p:spTgt spid="10"/>
                                        </p:tgtEl>
                                        <p:attrNameLst>
                                          <p:attrName>style.visibility</p:attrName>
                                        </p:attrNameLst>
                                      </p:cBhvr>
                                      <p:to>
                                        <p:strVal val="visible"/>
                                      </p:to>
                                    </p:set>
                                    <p:animEffect transition="in" filter="fade">
                                      <p:cBhvr>
                                        <p:cTn id="112" dur="500"/>
                                        <p:tgtEl>
                                          <p:spTgt spid="10"/>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grpId="9" nodeType="clickEffect">
                                  <p:stCondLst>
                                    <p:cond delay="0"/>
                                  </p:stCondLst>
                                  <p:childTnLst>
                                    <p:animEffect transition="out" filter="fade">
                                      <p:cBhvr>
                                        <p:cTn id="116" dur="500"/>
                                        <p:tgtEl>
                                          <p:spTgt spid="4"/>
                                        </p:tgtEl>
                                      </p:cBhvr>
                                    </p:animEffect>
                                    <p:set>
                                      <p:cBhvr>
                                        <p:cTn id="117" dur="1" fill="hold">
                                          <p:stCondLst>
                                            <p:cond delay="499"/>
                                          </p:stCondLst>
                                        </p:cTn>
                                        <p:tgtEl>
                                          <p:spTgt spid="4"/>
                                        </p:tgtEl>
                                        <p:attrNameLst>
                                          <p:attrName>style.visibility</p:attrName>
                                        </p:attrNameLst>
                                      </p:cBhvr>
                                      <p:to>
                                        <p:strVal val="hidden"/>
                                      </p:to>
                                    </p:set>
                                  </p:childTnLst>
                                </p:cTn>
                              </p:par>
                              <p:par>
                                <p:cTn id="118" presetID="10" presetClass="exit" presetSubtype="0" fill="hold" grpId="3" nodeType="withEffect">
                                  <p:stCondLst>
                                    <p:cond delay="0"/>
                                  </p:stCondLst>
                                  <p:childTnLst>
                                    <p:animEffect transition="out" filter="fade">
                                      <p:cBhvr>
                                        <p:cTn id="119" dur="500"/>
                                        <p:tgtEl>
                                          <p:spTgt spid="10"/>
                                        </p:tgtEl>
                                      </p:cBhvr>
                                    </p:animEffect>
                                    <p:set>
                                      <p:cBhvr>
                                        <p:cTn id="120" dur="1" fill="hold">
                                          <p:stCondLst>
                                            <p:cond delay="499"/>
                                          </p:stCondLst>
                                        </p:cTn>
                                        <p:tgtEl>
                                          <p:spTgt spid="10"/>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6"/>
                                        </p:tgtEl>
                                        <p:attrNameLst>
                                          <p:attrName>style.visibility</p:attrName>
                                        </p:attrNameLst>
                                      </p:cBhvr>
                                      <p:to>
                                        <p:strVal val="visible"/>
                                      </p:to>
                                    </p:set>
                                    <p:animEffect transition="in" filter="fade">
                                      <p:cBhvr>
                                        <p:cTn id="1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4" grpId="5" animBg="1"/>
      <p:bldP spid="4" grpId="6" animBg="1"/>
      <p:bldP spid="4" grpId="7" animBg="1"/>
      <p:bldP spid="4" grpId="8" animBg="1"/>
      <p:bldP spid="4" grpId="9" animBg="1"/>
      <p:bldP spid="5" grpId="0" animBg="1"/>
      <p:bldP spid="5" grpId="1" animBg="1"/>
      <p:bldP spid="5" grpId="2" animBg="1"/>
      <p:bldP spid="5" grpId="3" animBg="1"/>
      <p:bldP spid="6" grpId="0" animBg="1"/>
      <p:bldP spid="8" grpId="0" animBg="1"/>
      <p:bldP spid="8" grpId="1" animBg="1"/>
      <p:bldP spid="8" grpId="2" animBg="1"/>
      <p:bldP spid="8" grpId="3" animBg="1"/>
      <p:bldP spid="9" grpId="0" animBg="1"/>
      <p:bldP spid="9" grpId="1" animBg="1"/>
      <p:bldP spid="9" grpId="2" animBg="1"/>
      <p:bldP spid="9" grpId="3" animBg="1"/>
      <p:bldP spid="10" grpId="0" animBg="1"/>
      <p:bldP spid="10" grpId="1" animBg="1"/>
      <p:bldP spid="10" grpId="2" animBg="1"/>
      <p:bldP spid="10" grpId="3"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a:t>How to use this presentation</a:t>
            </a:r>
            <a:endParaRPr lang="en-US" dirty="0"/>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1.17 Composition and calculation: 100 and bridging 100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1:7</a:t>
            </a:r>
          </a:p>
        </p:txBody>
      </p:sp>
      <p:sp>
        <p:nvSpPr>
          <p:cNvPr id="6" name="TextBox 5">
            <a:extLst>
              <a:ext uri="{FF2B5EF4-FFF2-40B4-BE49-F238E27FC236}">
                <a16:creationId xmlns="" xmlns:a16="http://schemas.microsoft.com/office/drawing/2014/main" id="{A8F2C283-553F-455A-A143-5691D6F02329}"/>
              </a:ext>
            </a:extLst>
          </p:cNvPr>
          <p:cNvSpPr txBox="1"/>
          <p:nvPr/>
        </p:nvSpPr>
        <p:spPr bwMode="auto">
          <a:xfrm>
            <a:off x="2033838" y="3753816"/>
            <a:ext cx="756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25</a:t>
            </a:r>
          </a:p>
        </p:txBody>
      </p:sp>
      <p:sp>
        <p:nvSpPr>
          <p:cNvPr id="8" name="TextBox 7">
            <a:extLst>
              <a:ext uri="{FF2B5EF4-FFF2-40B4-BE49-F238E27FC236}">
                <a16:creationId xmlns="" xmlns:a16="http://schemas.microsoft.com/office/drawing/2014/main" id="{94E6B356-DF2E-4D69-8282-0DF09EAB8F15}"/>
              </a:ext>
            </a:extLst>
          </p:cNvPr>
          <p:cNvSpPr txBox="1"/>
          <p:nvPr/>
        </p:nvSpPr>
        <p:spPr bwMode="auto">
          <a:xfrm>
            <a:off x="3473838" y="3753816"/>
            <a:ext cx="756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25</a:t>
            </a:r>
          </a:p>
        </p:txBody>
      </p:sp>
      <p:grpSp>
        <p:nvGrpSpPr>
          <p:cNvPr id="21" name="Group 20">
            <a:extLst>
              <a:ext uri="{FF2B5EF4-FFF2-40B4-BE49-F238E27FC236}">
                <a16:creationId xmlns="" xmlns:a16="http://schemas.microsoft.com/office/drawing/2014/main" id="{F0C4AB0D-7CD4-45EB-818A-77521B54A852}"/>
              </a:ext>
            </a:extLst>
          </p:cNvPr>
          <p:cNvGrpSpPr/>
          <p:nvPr/>
        </p:nvGrpSpPr>
        <p:grpSpPr>
          <a:xfrm>
            <a:off x="1692000" y="2780928"/>
            <a:ext cx="5760000" cy="1604961"/>
            <a:chOff x="1692000" y="2780928"/>
            <a:chExt cx="5760000" cy="1604961"/>
          </a:xfrm>
        </p:grpSpPr>
        <p:sp>
          <p:nvSpPr>
            <p:cNvPr id="3" name="Rectangle 2">
              <a:extLst>
                <a:ext uri="{FF2B5EF4-FFF2-40B4-BE49-F238E27FC236}">
                  <a16:creationId xmlns="" xmlns:a16="http://schemas.microsoft.com/office/drawing/2014/main" id="{7383BD9F-E546-4334-88FB-50BA2DDAA5FE}"/>
                </a:ext>
              </a:extLst>
            </p:cNvPr>
            <p:cNvSpPr/>
            <p:nvPr/>
          </p:nvSpPr>
          <p:spPr bwMode="auto">
            <a:xfrm>
              <a:off x="1692000" y="2780928"/>
              <a:ext cx="576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 name="Rectangle 3">
              <a:extLst>
                <a:ext uri="{FF2B5EF4-FFF2-40B4-BE49-F238E27FC236}">
                  <a16:creationId xmlns="" xmlns:a16="http://schemas.microsoft.com/office/drawing/2014/main" id="{6D3BB340-8E33-48A9-85CB-968314B9A7FF}"/>
                </a:ext>
              </a:extLst>
            </p:cNvPr>
            <p:cNvSpPr/>
            <p:nvPr/>
          </p:nvSpPr>
          <p:spPr bwMode="auto">
            <a:xfrm>
              <a:off x="1692000" y="3583407"/>
              <a:ext cx="144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TextBox 4">
              <a:extLst>
                <a:ext uri="{FF2B5EF4-FFF2-40B4-BE49-F238E27FC236}">
                  <a16:creationId xmlns="" xmlns:a16="http://schemas.microsoft.com/office/drawing/2014/main" id="{7FE41563-058A-4A8C-BDCB-FC12DD77F420}"/>
                </a:ext>
              </a:extLst>
            </p:cNvPr>
            <p:cNvSpPr txBox="1"/>
            <p:nvPr/>
          </p:nvSpPr>
          <p:spPr bwMode="auto">
            <a:xfrm>
              <a:off x="4177996" y="2951337"/>
              <a:ext cx="788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p>
          </p:txBody>
        </p:sp>
        <p:sp>
          <p:nvSpPr>
            <p:cNvPr id="7" name="Rectangle 6">
              <a:extLst>
                <a:ext uri="{FF2B5EF4-FFF2-40B4-BE49-F238E27FC236}">
                  <a16:creationId xmlns="" xmlns:a16="http://schemas.microsoft.com/office/drawing/2014/main" id="{B40A9846-3D97-45C5-8243-C00539E08868}"/>
                </a:ext>
              </a:extLst>
            </p:cNvPr>
            <p:cNvSpPr/>
            <p:nvPr/>
          </p:nvSpPr>
          <p:spPr bwMode="auto">
            <a:xfrm>
              <a:off x="3132000" y="3583407"/>
              <a:ext cx="144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 xmlns:a16="http://schemas.microsoft.com/office/drawing/2014/main" id="{1FFECE57-4B72-422D-B9CE-680BACCEC506}"/>
                </a:ext>
              </a:extLst>
            </p:cNvPr>
            <p:cNvSpPr/>
            <p:nvPr/>
          </p:nvSpPr>
          <p:spPr bwMode="auto">
            <a:xfrm>
              <a:off x="4572000" y="3583407"/>
              <a:ext cx="144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 xmlns:a16="http://schemas.microsoft.com/office/drawing/2014/main" id="{2DB5A87A-1E9C-488B-ACC3-26BA4F1054CB}"/>
                </a:ext>
              </a:extLst>
            </p:cNvPr>
            <p:cNvSpPr/>
            <p:nvPr/>
          </p:nvSpPr>
          <p:spPr bwMode="auto">
            <a:xfrm>
              <a:off x="6012000" y="3583407"/>
              <a:ext cx="144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11" name="TextBox 10">
            <a:extLst>
              <a:ext uri="{FF2B5EF4-FFF2-40B4-BE49-F238E27FC236}">
                <a16:creationId xmlns="" xmlns:a16="http://schemas.microsoft.com/office/drawing/2014/main" id="{149A54C0-707B-49A5-B897-4FA5F9547FF5}"/>
              </a:ext>
            </a:extLst>
          </p:cNvPr>
          <p:cNvSpPr txBox="1"/>
          <p:nvPr/>
        </p:nvSpPr>
        <p:spPr bwMode="auto">
          <a:xfrm>
            <a:off x="4913838" y="3753816"/>
            <a:ext cx="756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25</a:t>
            </a:r>
          </a:p>
        </p:txBody>
      </p:sp>
      <p:sp>
        <p:nvSpPr>
          <p:cNvPr id="12" name="TextBox 11">
            <a:extLst>
              <a:ext uri="{FF2B5EF4-FFF2-40B4-BE49-F238E27FC236}">
                <a16:creationId xmlns="" xmlns:a16="http://schemas.microsoft.com/office/drawing/2014/main" id="{B1CF64AD-F12F-444E-8896-3465518CC023}"/>
              </a:ext>
            </a:extLst>
          </p:cNvPr>
          <p:cNvSpPr txBox="1"/>
          <p:nvPr/>
        </p:nvSpPr>
        <p:spPr bwMode="auto">
          <a:xfrm>
            <a:off x="6353838" y="3753816"/>
            <a:ext cx="756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25</a:t>
            </a:r>
          </a:p>
        </p:txBody>
      </p:sp>
      <p:sp>
        <p:nvSpPr>
          <p:cNvPr id="16" name="TextBox 15">
            <a:extLst>
              <a:ext uri="{FF2B5EF4-FFF2-40B4-BE49-F238E27FC236}">
                <a16:creationId xmlns="" xmlns:a16="http://schemas.microsoft.com/office/drawing/2014/main" id="{E3F5BCAF-D522-40B8-AB64-7DF329686A94}"/>
              </a:ext>
            </a:extLst>
          </p:cNvPr>
          <p:cNvSpPr txBox="1"/>
          <p:nvPr/>
        </p:nvSpPr>
        <p:spPr bwMode="auto">
          <a:xfrm>
            <a:off x="5138540" y="1687191"/>
            <a:ext cx="6157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25</a:t>
            </a:r>
          </a:p>
        </p:txBody>
      </p:sp>
      <p:sp>
        <p:nvSpPr>
          <p:cNvPr id="17" name="TextBox 16">
            <a:extLst>
              <a:ext uri="{FF2B5EF4-FFF2-40B4-BE49-F238E27FC236}">
                <a16:creationId xmlns="" xmlns:a16="http://schemas.microsoft.com/office/drawing/2014/main" id="{70C0A833-509C-44DA-8033-9CECBA19B1BB}"/>
              </a:ext>
            </a:extLst>
          </p:cNvPr>
          <p:cNvSpPr txBox="1"/>
          <p:nvPr/>
        </p:nvSpPr>
        <p:spPr bwMode="auto">
          <a:xfrm>
            <a:off x="5004048" y="1687191"/>
            <a:ext cx="6157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0" name="TextBox 19">
            <a:extLst>
              <a:ext uri="{FF2B5EF4-FFF2-40B4-BE49-F238E27FC236}">
                <a16:creationId xmlns="" xmlns:a16="http://schemas.microsoft.com/office/drawing/2014/main" id="{C9F252F5-2543-438E-B563-418FCB063EC0}"/>
              </a:ext>
            </a:extLst>
          </p:cNvPr>
          <p:cNvSpPr txBox="1"/>
          <p:nvPr/>
        </p:nvSpPr>
        <p:spPr bwMode="auto">
          <a:xfrm>
            <a:off x="3276836" y="1687191"/>
            <a:ext cx="20338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  =  4  ×</a:t>
            </a:r>
          </a:p>
        </p:txBody>
      </p:sp>
    </p:spTree>
    <p:extLst>
      <p:ext uri="{BB962C8B-B14F-4D97-AF65-F5344CB8AC3E}">
        <p14:creationId xmlns:p14="http://schemas.microsoft.com/office/powerpoint/2010/main" val="158854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17"/>
                                        </p:tgtEl>
                                      </p:cBhvr>
                                    </p:animEffect>
                                    <p:set>
                                      <p:cBhvr>
                                        <p:cTn id="26" dur="1" fill="hold">
                                          <p:stCondLst>
                                            <p:cond delay="499"/>
                                          </p:stCondLst>
                                        </p:cTn>
                                        <p:tgtEl>
                                          <p:spTgt spid="17"/>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1:7</a:t>
            </a:r>
          </a:p>
        </p:txBody>
      </p:sp>
      <p:pic>
        <p:nvPicPr>
          <p:cNvPr id="7" name="Picture 6">
            <a:extLst>
              <a:ext uri="{FF2B5EF4-FFF2-40B4-BE49-F238E27FC236}">
                <a16:creationId xmlns="" xmlns:a16="http://schemas.microsoft.com/office/drawing/2014/main" id="{F1473C46-F21D-4734-83D1-FDCF632AA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679" y="1808820"/>
            <a:ext cx="3554643" cy="3240360"/>
          </a:xfrm>
          <a:prstGeom prst="rect">
            <a:avLst/>
          </a:prstGeom>
        </p:spPr>
      </p:pic>
      <p:sp>
        <p:nvSpPr>
          <p:cNvPr id="8" name="TextBox 7">
            <a:extLst>
              <a:ext uri="{FF2B5EF4-FFF2-40B4-BE49-F238E27FC236}">
                <a16:creationId xmlns="" xmlns:a16="http://schemas.microsoft.com/office/drawing/2014/main" id="{0BF9B70E-F0BC-48F1-A48E-F88124BE9158}"/>
              </a:ext>
            </a:extLst>
          </p:cNvPr>
          <p:cNvSpPr txBox="1"/>
          <p:nvPr/>
        </p:nvSpPr>
        <p:spPr bwMode="auto">
          <a:xfrm>
            <a:off x="3320156" y="5157192"/>
            <a:ext cx="1090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Jenny</a:t>
            </a:r>
          </a:p>
        </p:txBody>
      </p:sp>
      <p:sp>
        <p:nvSpPr>
          <p:cNvPr id="9" name="TextBox 8">
            <a:extLst>
              <a:ext uri="{FF2B5EF4-FFF2-40B4-BE49-F238E27FC236}">
                <a16:creationId xmlns="" xmlns:a16="http://schemas.microsoft.com/office/drawing/2014/main" id="{9830EB0A-05FD-40B3-9A0D-F7F52E4ADA11}"/>
              </a:ext>
            </a:extLst>
          </p:cNvPr>
          <p:cNvSpPr txBox="1"/>
          <p:nvPr/>
        </p:nvSpPr>
        <p:spPr bwMode="auto">
          <a:xfrm>
            <a:off x="4668422" y="5157192"/>
            <a:ext cx="1090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Asif</a:t>
            </a:r>
          </a:p>
        </p:txBody>
      </p:sp>
      <p:sp>
        <p:nvSpPr>
          <p:cNvPr id="10" name="TextBox 9">
            <a:extLst>
              <a:ext uri="{FF2B5EF4-FFF2-40B4-BE49-F238E27FC236}">
                <a16:creationId xmlns="" xmlns:a16="http://schemas.microsoft.com/office/drawing/2014/main" id="{2AC496CC-392C-4456-96EC-1860A3234FA2}"/>
              </a:ext>
            </a:extLst>
          </p:cNvPr>
          <p:cNvSpPr txBox="1"/>
          <p:nvPr/>
        </p:nvSpPr>
        <p:spPr bwMode="auto">
          <a:xfrm>
            <a:off x="723959" y="3193355"/>
            <a:ext cx="1090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Score</a:t>
            </a:r>
          </a:p>
        </p:txBody>
      </p:sp>
      <p:sp>
        <p:nvSpPr>
          <p:cNvPr id="11" name="TextBox 10">
            <a:extLst>
              <a:ext uri="{FF2B5EF4-FFF2-40B4-BE49-F238E27FC236}">
                <a16:creationId xmlns="" xmlns:a16="http://schemas.microsoft.com/office/drawing/2014/main" id="{CF0D201C-C8CD-4AFB-94F3-AFC0697F7643}"/>
              </a:ext>
            </a:extLst>
          </p:cNvPr>
          <p:cNvSpPr txBox="1"/>
          <p:nvPr/>
        </p:nvSpPr>
        <p:spPr bwMode="auto">
          <a:xfrm>
            <a:off x="1814731" y="1580661"/>
            <a:ext cx="913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panose="020B0503030403020204" pitchFamily="34" charset="0"/>
                <a:ea typeface="Myriad Pro Semibold" charset="0"/>
                <a:cs typeface="Myriad Pro Semibold" charset="0"/>
              </a:rPr>
              <a:t>100</a:t>
            </a:r>
          </a:p>
        </p:txBody>
      </p:sp>
      <p:sp>
        <p:nvSpPr>
          <p:cNvPr id="12" name="TextBox 11">
            <a:extLst>
              <a:ext uri="{FF2B5EF4-FFF2-40B4-BE49-F238E27FC236}">
                <a16:creationId xmlns="" xmlns:a16="http://schemas.microsoft.com/office/drawing/2014/main" id="{7EA11A86-A3BF-490C-9057-9B9C3EC7ACC0}"/>
              </a:ext>
            </a:extLst>
          </p:cNvPr>
          <p:cNvSpPr txBox="1"/>
          <p:nvPr/>
        </p:nvSpPr>
        <p:spPr bwMode="auto">
          <a:xfrm>
            <a:off x="2030756" y="2387008"/>
            <a:ext cx="697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panose="020B0503030403020204" pitchFamily="34" charset="0"/>
                <a:ea typeface="Myriad Pro Semibold" charset="0"/>
                <a:cs typeface="Myriad Pro Semibold" charset="0"/>
              </a:rPr>
              <a:t>75</a:t>
            </a:r>
          </a:p>
        </p:txBody>
      </p:sp>
      <p:sp>
        <p:nvSpPr>
          <p:cNvPr id="13" name="TextBox 12">
            <a:extLst>
              <a:ext uri="{FF2B5EF4-FFF2-40B4-BE49-F238E27FC236}">
                <a16:creationId xmlns="" xmlns:a16="http://schemas.microsoft.com/office/drawing/2014/main" id="{6B1792F4-9333-4EC7-AF3F-A3182A6C5002}"/>
              </a:ext>
            </a:extLst>
          </p:cNvPr>
          <p:cNvSpPr txBox="1"/>
          <p:nvPr/>
        </p:nvSpPr>
        <p:spPr bwMode="auto">
          <a:xfrm>
            <a:off x="2102762" y="3193355"/>
            <a:ext cx="625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panose="020B0503030403020204" pitchFamily="34" charset="0"/>
                <a:ea typeface="Myriad Pro Semibold" charset="0"/>
                <a:cs typeface="Myriad Pro Semibold" charset="0"/>
              </a:rPr>
              <a:t>50</a:t>
            </a:r>
          </a:p>
        </p:txBody>
      </p:sp>
      <p:sp>
        <p:nvSpPr>
          <p:cNvPr id="14" name="TextBox 13">
            <a:extLst>
              <a:ext uri="{FF2B5EF4-FFF2-40B4-BE49-F238E27FC236}">
                <a16:creationId xmlns="" xmlns:a16="http://schemas.microsoft.com/office/drawing/2014/main" id="{E7F34A08-11FA-49B7-8D50-CD536F14B572}"/>
              </a:ext>
            </a:extLst>
          </p:cNvPr>
          <p:cNvSpPr txBox="1"/>
          <p:nvPr/>
        </p:nvSpPr>
        <p:spPr bwMode="auto">
          <a:xfrm>
            <a:off x="2102762" y="3999702"/>
            <a:ext cx="625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panose="020B0503030403020204" pitchFamily="34" charset="0"/>
                <a:ea typeface="Myriad Pro Semibold" charset="0"/>
                <a:cs typeface="Myriad Pro Semibold" charset="0"/>
              </a:rPr>
              <a:t>25</a:t>
            </a:r>
          </a:p>
        </p:txBody>
      </p:sp>
      <p:sp>
        <p:nvSpPr>
          <p:cNvPr id="15" name="TextBox 14">
            <a:extLst>
              <a:ext uri="{FF2B5EF4-FFF2-40B4-BE49-F238E27FC236}">
                <a16:creationId xmlns="" xmlns:a16="http://schemas.microsoft.com/office/drawing/2014/main" id="{78C0358A-E5D1-4BB1-82A0-1CE7FDFF88F7}"/>
              </a:ext>
            </a:extLst>
          </p:cNvPr>
          <p:cNvSpPr txBox="1"/>
          <p:nvPr/>
        </p:nvSpPr>
        <p:spPr bwMode="auto">
          <a:xfrm>
            <a:off x="2193771" y="4806050"/>
            <a:ext cx="534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16" name="TextBox 15">
            <a:extLst>
              <a:ext uri="{FF2B5EF4-FFF2-40B4-BE49-F238E27FC236}">
                <a16:creationId xmlns="" xmlns:a16="http://schemas.microsoft.com/office/drawing/2014/main" id="{DE8A3B70-04C7-4B74-ADFC-AA6C7C784B81}"/>
              </a:ext>
            </a:extLst>
          </p:cNvPr>
          <p:cNvSpPr txBox="1"/>
          <p:nvPr/>
        </p:nvSpPr>
        <p:spPr bwMode="auto">
          <a:xfrm>
            <a:off x="3552645" y="2959359"/>
            <a:ext cx="625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50</a:t>
            </a:r>
          </a:p>
        </p:txBody>
      </p:sp>
      <p:sp>
        <p:nvSpPr>
          <p:cNvPr id="17" name="TextBox 16">
            <a:extLst>
              <a:ext uri="{FF2B5EF4-FFF2-40B4-BE49-F238E27FC236}">
                <a16:creationId xmlns="" xmlns:a16="http://schemas.microsoft.com/office/drawing/2014/main" id="{1352CD9E-4F52-4663-9EB2-E6386C195F31}"/>
              </a:ext>
            </a:extLst>
          </p:cNvPr>
          <p:cNvSpPr txBox="1"/>
          <p:nvPr/>
        </p:nvSpPr>
        <p:spPr bwMode="auto">
          <a:xfrm>
            <a:off x="4900911" y="3759423"/>
            <a:ext cx="625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25</a:t>
            </a:r>
          </a:p>
        </p:txBody>
      </p:sp>
    </p:spTree>
    <p:extLst>
      <p:ext uri="{BB962C8B-B14F-4D97-AF65-F5344CB8AC3E}">
        <p14:creationId xmlns:p14="http://schemas.microsoft.com/office/powerpoint/2010/main" val="42862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1:7</a:t>
            </a:r>
          </a:p>
        </p:txBody>
      </p:sp>
      <p:pic>
        <p:nvPicPr>
          <p:cNvPr id="13" name="Picture 12">
            <a:extLst>
              <a:ext uri="{FF2B5EF4-FFF2-40B4-BE49-F238E27FC236}">
                <a16:creationId xmlns="" xmlns:a16="http://schemas.microsoft.com/office/drawing/2014/main" id="{FDEB7566-A604-4389-9357-754428BA94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5579" y="1442579"/>
            <a:ext cx="3972843" cy="3972843"/>
          </a:xfrm>
          <a:prstGeom prst="rect">
            <a:avLst/>
          </a:prstGeom>
        </p:spPr>
      </p:pic>
      <p:sp>
        <p:nvSpPr>
          <p:cNvPr id="14" name="TextBox 13">
            <a:extLst>
              <a:ext uri="{FF2B5EF4-FFF2-40B4-BE49-F238E27FC236}">
                <a16:creationId xmlns="" xmlns:a16="http://schemas.microsoft.com/office/drawing/2014/main" id="{66509BB2-7023-4109-9851-D9862FFEB51A}"/>
              </a:ext>
            </a:extLst>
          </p:cNvPr>
          <p:cNvSpPr txBox="1"/>
          <p:nvPr/>
        </p:nvSpPr>
        <p:spPr bwMode="auto">
          <a:xfrm>
            <a:off x="3030648" y="3962239"/>
            <a:ext cx="534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15" name="TextBox 14">
            <a:extLst>
              <a:ext uri="{FF2B5EF4-FFF2-40B4-BE49-F238E27FC236}">
                <a16:creationId xmlns="" xmlns:a16="http://schemas.microsoft.com/office/drawing/2014/main" id="{5B6E704E-E187-4C01-ABE4-1845BBE829CE}"/>
              </a:ext>
            </a:extLst>
          </p:cNvPr>
          <p:cNvSpPr txBox="1"/>
          <p:nvPr/>
        </p:nvSpPr>
        <p:spPr bwMode="auto">
          <a:xfrm>
            <a:off x="2748910" y="3346356"/>
            <a:ext cx="534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p>
        </p:txBody>
      </p:sp>
      <p:sp>
        <p:nvSpPr>
          <p:cNvPr id="16" name="TextBox 15">
            <a:extLst>
              <a:ext uri="{FF2B5EF4-FFF2-40B4-BE49-F238E27FC236}">
                <a16:creationId xmlns="" xmlns:a16="http://schemas.microsoft.com/office/drawing/2014/main" id="{CF3AAA07-9C0D-4DF4-92AE-10EEDB2A6540}"/>
              </a:ext>
            </a:extLst>
          </p:cNvPr>
          <p:cNvSpPr txBox="1"/>
          <p:nvPr/>
        </p:nvSpPr>
        <p:spPr bwMode="auto">
          <a:xfrm>
            <a:off x="2808808" y="2656248"/>
            <a:ext cx="534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40</a:t>
            </a:r>
          </a:p>
        </p:txBody>
      </p:sp>
      <p:sp>
        <p:nvSpPr>
          <p:cNvPr id="17" name="TextBox 16">
            <a:extLst>
              <a:ext uri="{FF2B5EF4-FFF2-40B4-BE49-F238E27FC236}">
                <a16:creationId xmlns="" xmlns:a16="http://schemas.microsoft.com/office/drawing/2014/main" id="{828A3014-FF3D-4A70-8E8E-19BE25AC0B60}"/>
              </a:ext>
            </a:extLst>
          </p:cNvPr>
          <p:cNvSpPr txBox="1"/>
          <p:nvPr/>
        </p:nvSpPr>
        <p:spPr bwMode="auto">
          <a:xfrm>
            <a:off x="3136717" y="2080361"/>
            <a:ext cx="534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60</a:t>
            </a:r>
          </a:p>
        </p:txBody>
      </p:sp>
      <p:sp>
        <p:nvSpPr>
          <p:cNvPr id="18" name="TextBox 17">
            <a:extLst>
              <a:ext uri="{FF2B5EF4-FFF2-40B4-BE49-F238E27FC236}">
                <a16:creationId xmlns="" xmlns:a16="http://schemas.microsoft.com/office/drawing/2014/main" id="{4EBACFE9-028A-45A1-BEF1-E310DCAEECF1}"/>
              </a:ext>
            </a:extLst>
          </p:cNvPr>
          <p:cNvSpPr txBox="1"/>
          <p:nvPr/>
        </p:nvSpPr>
        <p:spPr bwMode="auto">
          <a:xfrm>
            <a:off x="3717993" y="1718112"/>
            <a:ext cx="534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80</a:t>
            </a:r>
          </a:p>
        </p:txBody>
      </p:sp>
      <p:sp>
        <p:nvSpPr>
          <p:cNvPr id="19" name="TextBox 18">
            <a:extLst>
              <a:ext uri="{FF2B5EF4-FFF2-40B4-BE49-F238E27FC236}">
                <a16:creationId xmlns="" xmlns:a16="http://schemas.microsoft.com/office/drawing/2014/main" id="{431B6003-38F2-4CF1-B8AC-4FCBDC0657B8}"/>
              </a:ext>
            </a:extLst>
          </p:cNvPr>
          <p:cNvSpPr txBox="1"/>
          <p:nvPr/>
        </p:nvSpPr>
        <p:spPr bwMode="auto">
          <a:xfrm>
            <a:off x="4159795" y="1697587"/>
            <a:ext cx="791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a:t>
            </a:r>
          </a:p>
        </p:txBody>
      </p:sp>
      <p:sp>
        <p:nvSpPr>
          <p:cNvPr id="29" name="TextBox 28">
            <a:extLst>
              <a:ext uri="{FF2B5EF4-FFF2-40B4-BE49-F238E27FC236}">
                <a16:creationId xmlns="" xmlns:a16="http://schemas.microsoft.com/office/drawing/2014/main" id="{853309EF-608F-4063-8A8D-576A298925B0}"/>
              </a:ext>
            </a:extLst>
          </p:cNvPr>
          <p:cNvSpPr txBox="1"/>
          <p:nvPr/>
        </p:nvSpPr>
        <p:spPr bwMode="auto">
          <a:xfrm>
            <a:off x="4330424" y="3479218"/>
            <a:ext cx="5347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kg</a:t>
            </a:r>
          </a:p>
        </p:txBody>
      </p:sp>
      <p:sp>
        <p:nvSpPr>
          <p:cNvPr id="30" name="TextBox 29">
            <a:extLst>
              <a:ext uri="{FF2B5EF4-FFF2-40B4-BE49-F238E27FC236}">
                <a16:creationId xmlns="" xmlns:a16="http://schemas.microsoft.com/office/drawing/2014/main" id="{35CE5B6D-E528-44CD-9E0D-D08CADA165E3}"/>
              </a:ext>
            </a:extLst>
          </p:cNvPr>
          <p:cNvSpPr txBox="1"/>
          <p:nvPr/>
        </p:nvSpPr>
        <p:spPr bwMode="auto">
          <a:xfrm>
            <a:off x="4844791" y="1718112"/>
            <a:ext cx="791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120</a:t>
            </a:r>
          </a:p>
        </p:txBody>
      </p:sp>
      <p:sp>
        <p:nvSpPr>
          <p:cNvPr id="31" name="TextBox 30">
            <a:extLst>
              <a:ext uri="{FF2B5EF4-FFF2-40B4-BE49-F238E27FC236}">
                <a16:creationId xmlns="" xmlns:a16="http://schemas.microsoft.com/office/drawing/2014/main" id="{51727AA8-5C30-479E-8EED-1C2A332E5A0F}"/>
              </a:ext>
            </a:extLst>
          </p:cNvPr>
          <p:cNvSpPr txBox="1"/>
          <p:nvPr/>
        </p:nvSpPr>
        <p:spPr bwMode="auto">
          <a:xfrm>
            <a:off x="5245381" y="2113313"/>
            <a:ext cx="791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140</a:t>
            </a:r>
          </a:p>
        </p:txBody>
      </p:sp>
      <p:sp>
        <p:nvSpPr>
          <p:cNvPr id="32" name="TextBox 31">
            <a:extLst>
              <a:ext uri="{FF2B5EF4-FFF2-40B4-BE49-F238E27FC236}">
                <a16:creationId xmlns="" xmlns:a16="http://schemas.microsoft.com/office/drawing/2014/main" id="{61946000-62A4-4185-B743-C1D13B6D735A}"/>
              </a:ext>
            </a:extLst>
          </p:cNvPr>
          <p:cNvSpPr txBox="1"/>
          <p:nvPr/>
        </p:nvSpPr>
        <p:spPr bwMode="auto">
          <a:xfrm>
            <a:off x="5592429" y="2656248"/>
            <a:ext cx="791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160</a:t>
            </a:r>
          </a:p>
        </p:txBody>
      </p:sp>
      <p:sp>
        <p:nvSpPr>
          <p:cNvPr id="33" name="TextBox 32">
            <a:extLst>
              <a:ext uri="{FF2B5EF4-FFF2-40B4-BE49-F238E27FC236}">
                <a16:creationId xmlns="" xmlns:a16="http://schemas.microsoft.com/office/drawing/2014/main" id="{8CC72E8F-4A3B-4A32-A932-759C178BBC96}"/>
              </a:ext>
            </a:extLst>
          </p:cNvPr>
          <p:cNvSpPr txBox="1"/>
          <p:nvPr/>
        </p:nvSpPr>
        <p:spPr bwMode="auto">
          <a:xfrm>
            <a:off x="5675951" y="3346356"/>
            <a:ext cx="791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180</a:t>
            </a:r>
          </a:p>
        </p:txBody>
      </p:sp>
      <p:sp>
        <p:nvSpPr>
          <p:cNvPr id="34" name="TextBox 33">
            <a:extLst>
              <a:ext uri="{FF2B5EF4-FFF2-40B4-BE49-F238E27FC236}">
                <a16:creationId xmlns="" xmlns:a16="http://schemas.microsoft.com/office/drawing/2014/main" id="{012347C3-CF57-4325-9339-6F4D6D931FDA}"/>
              </a:ext>
            </a:extLst>
          </p:cNvPr>
          <p:cNvSpPr txBox="1"/>
          <p:nvPr/>
        </p:nvSpPr>
        <p:spPr bwMode="auto">
          <a:xfrm>
            <a:off x="5320006" y="3962239"/>
            <a:ext cx="791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200</a:t>
            </a:r>
          </a:p>
        </p:txBody>
      </p:sp>
    </p:spTree>
    <p:extLst>
      <p:ext uri="{BB962C8B-B14F-4D97-AF65-F5344CB8AC3E}">
        <p14:creationId xmlns:p14="http://schemas.microsoft.com/office/powerpoint/2010/main" val="118132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mph" presetSubtype="2" fill="hold" grpId="1" nodeType="clickEffect">
                                  <p:stCondLst>
                                    <p:cond delay="0"/>
                                  </p:stCondLst>
                                  <p:childTnLst>
                                    <p:animClr clrSpc="rgb" dir="cw">
                                      <p:cBhvr override="childStyle">
                                        <p:cTn id="32" dur="1000" fill="hold"/>
                                        <p:tgtEl>
                                          <p:spTgt spid="17"/>
                                        </p:tgtEl>
                                        <p:attrNameLst>
                                          <p:attrName>style.color</p:attrName>
                                        </p:attrNameLst>
                                      </p:cBhvr>
                                      <p:to>
                                        <a:srgbClr val="E72420"/>
                                      </p:to>
                                    </p:animClr>
                                  </p:childTnLst>
                                </p:cTn>
                              </p:par>
                            </p:childTnLst>
                          </p:cTn>
                        </p:par>
                        <p:par>
                          <p:cTn id="33" fill="hold">
                            <p:stCondLst>
                              <p:cond delay="1000"/>
                            </p:stCondLst>
                            <p:childTnLst>
                              <p:par>
                                <p:cTn id="34" presetID="10" presetClass="exit" presetSubtype="0" fill="hold" grpId="2" nodeType="afterEffect">
                                  <p:stCondLst>
                                    <p:cond delay="0"/>
                                  </p:stCondLst>
                                  <p:childTnLst>
                                    <p:animEffect transition="out" filter="fade">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childTnLst>
                          </p:cTn>
                        </p:par>
                        <p:par>
                          <p:cTn id="37" fill="hold">
                            <p:stCondLst>
                              <p:cond delay="1500"/>
                            </p:stCondLst>
                            <p:childTnLst>
                              <p:par>
                                <p:cTn id="38" presetID="10" presetClass="entr" presetSubtype="0" fill="hold" grpId="3"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par>
                          <p:cTn id="41" fill="hold">
                            <p:stCondLst>
                              <p:cond delay="2000"/>
                            </p:stCondLst>
                            <p:childTnLst>
                              <p:par>
                                <p:cTn id="42" presetID="10" presetClass="exit" presetSubtype="0" fill="hold" grpId="4" nodeType="afterEffect">
                                  <p:stCondLst>
                                    <p:cond delay="0"/>
                                  </p:stCondLst>
                                  <p:childTnLst>
                                    <p:animEffect transition="out" filter="fade">
                                      <p:cBhvr>
                                        <p:cTn id="43" dur="500"/>
                                        <p:tgtEl>
                                          <p:spTgt spid="17"/>
                                        </p:tgtEl>
                                      </p:cBhvr>
                                    </p:animEffect>
                                    <p:set>
                                      <p:cBhvr>
                                        <p:cTn id="44" dur="1" fill="hold">
                                          <p:stCondLst>
                                            <p:cond delay="499"/>
                                          </p:stCondLst>
                                        </p:cTn>
                                        <p:tgtEl>
                                          <p:spTgt spid="17"/>
                                        </p:tgtEl>
                                        <p:attrNameLst>
                                          <p:attrName>style.visibility</p:attrName>
                                        </p:attrNameLst>
                                      </p:cBhvr>
                                      <p:to>
                                        <p:strVal val="hidden"/>
                                      </p:to>
                                    </p:set>
                                  </p:childTnLst>
                                </p:cTn>
                              </p:par>
                            </p:childTnLst>
                          </p:cTn>
                        </p:par>
                        <p:par>
                          <p:cTn id="45" fill="hold">
                            <p:stCondLst>
                              <p:cond delay="2500"/>
                            </p:stCondLst>
                            <p:childTnLst>
                              <p:par>
                                <p:cTn id="46" presetID="10" presetClass="entr" presetSubtype="0" fill="hold" grpId="5"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par>
                          <p:cTn id="49" fill="hold">
                            <p:stCondLst>
                              <p:cond delay="3000"/>
                            </p:stCondLst>
                            <p:childTnLst>
                              <p:par>
                                <p:cTn id="50" presetID="10" presetClass="exit" presetSubtype="0" fill="hold" grpId="6" nodeType="afterEffect">
                                  <p:stCondLst>
                                    <p:cond delay="0"/>
                                  </p:stCondLst>
                                  <p:childTnLst>
                                    <p:animEffect transition="out" filter="fade">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childTnLst>
                          </p:cTn>
                        </p:par>
                        <p:par>
                          <p:cTn id="53" fill="hold">
                            <p:stCondLst>
                              <p:cond delay="3500"/>
                            </p:stCondLst>
                            <p:childTnLst>
                              <p:par>
                                <p:cTn id="54" presetID="10" presetClass="entr" presetSubtype="0" fill="hold" grpId="7"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7" grpId="1"/>
      <p:bldP spid="17" grpId="2"/>
      <p:bldP spid="17" grpId="3"/>
      <p:bldP spid="17" grpId="4"/>
      <p:bldP spid="17" grpId="5"/>
      <p:bldP spid="17" grpId="6"/>
      <p:bldP spid="17" grpId="7"/>
      <p:bldP spid="18" grpId="0"/>
      <p:bldP spid="30" grpId="0"/>
      <p:bldP spid="31" grpId="0"/>
      <p:bldP spid="32"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1:7</a:t>
            </a:r>
          </a:p>
        </p:txBody>
      </p:sp>
      <p:pic>
        <p:nvPicPr>
          <p:cNvPr id="6" name="Picture 5">
            <a:extLst>
              <a:ext uri="{FF2B5EF4-FFF2-40B4-BE49-F238E27FC236}">
                <a16:creationId xmlns="" xmlns:a16="http://schemas.microsoft.com/office/drawing/2014/main" id="{D6ADC115-A9DB-4388-A7DC-61D3793A78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798" y="2870424"/>
            <a:ext cx="5895670" cy="755663"/>
          </a:xfrm>
          <a:prstGeom prst="rect">
            <a:avLst/>
          </a:prstGeom>
        </p:spPr>
      </p:pic>
      <p:sp>
        <p:nvSpPr>
          <p:cNvPr id="7" name="TextBox 6">
            <a:extLst>
              <a:ext uri="{FF2B5EF4-FFF2-40B4-BE49-F238E27FC236}">
                <a16:creationId xmlns="" xmlns:a16="http://schemas.microsoft.com/office/drawing/2014/main" id="{42D162E0-40EF-4FFA-B019-FE30E660B2C5}"/>
              </a:ext>
            </a:extLst>
          </p:cNvPr>
          <p:cNvSpPr txBox="1"/>
          <p:nvPr/>
        </p:nvSpPr>
        <p:spPr bwMode="auto">
          <a:xfrm>
            <a:off x="1211573" y="3586726"/>
            <a:ext cx="713285" cy="376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lnSpc>
                <a:spcPct val="75000"/>
              </a:lnSpc>
              <a:spcBef>
                <a:spcPts val="0"/>
              </a:spcBef>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8" name="TextBox 7">
            <a:extLst>
              <a:ext uri="{FF2B5EF4-FFF2-40B4-BE49-F238E27FC236}">
                <a16:creationId xmlns="" xmlns:a16="http://schemas.microsoft.com/office/drawing/2014/main" id="{3050C316-3F20-4BD4-AC24-D0AD2C5A986E}"/>
              </a:ext>
            </a:extLst>
          </p:cNvPr>
          <p:cNvSpPr txBox="1"/>
          <p:nvPr/>
        </p:nvSpPr>
        <p:spPr bwMode="auto">
          <a:xfrm>
            <a:off x="1730814" y="3643876"/>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lnSpc>
                <a:spcPct val="75000"/>
              </a:lnSpc>
              <a:spcBef>
                <a:spcPts val="0"/>
              </a:spcBef>
              <a:buClr>
                <a:srgbClr val="82CBDD"/>
              </a:buClr>
              <a:buNone/>
            </a:pPr>
            <a:r>
              <a:rPr lang="en-GB" sz="2400" dirty="0">
                <a:latin typeface="Myriad Pro" panose="020B0503030403020204" pitchFamily="34" charset="0"/>
                <a:ea typeface="Myriad Pro Semibold" charset="0"/>
                <a:cs typeface="Myriad Pro Semibold" charset="0"/>
              </a:rPr>
              <a:t>10 cm</a:t>
            </a:r>
          </a:p>
        </p:txBody>
      </p:sp>
      <p:sp>
        <p:nvSpPr>
          <p:cNvPr id="9" name="TextBox 8">
            <a:extLst>
              <a:ext uri="{FF2B5EF4-FFF2-40B4-BE49-F238E27FC236}">
                <a16:creationId xmlns="" xmlns:a16="http://schemas.microsoft.com/office/drawing/2014/main" id="{257774AC-FFB4-466E-8BEF-22425CF61C41}"/>
              </a:ext>
            </a:extLst>
          </p:cNvPr>
          <p:cNvSpPr txBox="1"/>
          <p:nvPr/>
        </p:nvSpPr>
        <p:spPr bwMode="auto">
          <a:xfrm>
            <a:off x="2318571" y="3643876"/>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lnSpc>
                <a:spcPct val="75000"/>
              </a:lnSpc>
              <a:spcBef>
                <a:spcPts val="0"/>
              </a:spcBef>
              <a:buClr>
                <a:srgbClr val="82CBDD"/>
              </a:buClr>
              <a:buNone/>
            </a:pPr>
            <a:r>
              <a:rPr lang="en-GB" sz="2400" dirty="0">
                <a:latin typeface="Myriad Pro" panose="020B0503030403020204" pitchFamily="34" charset="0"/>
                <a:ea typeface="Myriad Pro Semibold" charset="0"/>
                <a:cs typeface="Myriad Pro Semibold" charset="0"/>
              </a:rPr>
              <a:t>20 cm</a:t>
            </a:r>
          </a:p>
        </p:txBody>
      </p:sp>
      <p:sp>
        <p:nvSpPr>
          <p:cNvPr id="10" name="TextBox 9">
            <a:extLst>
              <a:ext uri="{FF2B5EF4-FFF2-40B4-BE49-F238E27FC236}">
                <a16:creationId xmlns="" xmlns:a16="http://schemas.microsoft.com/office/drawing/2014/main" id="{0E622813-E432-4F14-9349-DF32DA1BC2A5}"/>
              </a:ext>
            </a:extLst>
          </p:cNvPr>
          <p:cNvSpPr txBox="1"/>
          <p:nvPr/>
        </p:nvSpPr>
        <p:spPr bwMode="auto">
          <a:xfrm>
            <a:off x="2906328" y="3643876"/>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lnSpc>
                <a:spcPct val="75000"/>
              </a:lnSpc>
              <a:spcBef>
                <a:spcPts val="0"/>
              </a:spcBef>
              <a:buClr>
                <a:srgbClr val="82CBDD"/>
              </a:buClr>
              <a:buNone/>
            </a:pPr>
            <a:r>
              <a:rPr lang="en-GB" sz="2400" dirty="0">
                <a:latin typeface="Myriad Pro" panose="020B0503030403020204" pitchFamily="34" charset="0"/>
                <a:ea typeface="Myriad Pro Semibold" charset="0"/>
                <a:cs typeface="Myriad Pro Semibold" charset="0"/>
              </a:rPr>
              <a:t>30 cm</a:t>
            </a:r>
          </a:p>
        </p:txBody>
      </p:sp>
      <p:sp>
        <p:nvSpPr>
          <p:cNvPr id="11" name="TextBox 10">
            <a:extLst>
              <a:ext uri="{FF2B5EF4-FFF2-40B4-BE49-F238E27FC236}">
                <a16:creationId xmlns="" xmlns:a16="http://schemas.microsoft.com/office/drawing/2014/main" id="{0B224471-EB55-4F4B-87DF-D311F45B5DB2}"/>
              </a:ext>
            </a:extLst>
          </p:cNvPr>
          <p:cNvSpPr txBox="1"/>
          <p:nvPr/>
        </p:nvSpPr>
        <p:spPr bwMode="auto">
          <a:xfrm>
            <a:off x="3494085" y="3643876"/>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lnSpc>
                <a:spcPct val="75000"/>
              </a:lnSpc>
              <a:spcBef>
                <a:spcPts val="0"/>
              </a:spcBef>
              <a:buClr>
                <a:srgbClr val="82CBDD"/>
              </a:buClr>
              <a:buNone/>
            </a:pPr>
            <a:r>
              <a:rPr lang="en-GB" sz="2400" dirty="0">
                <a:latin typeface="Myriad Pro" panose="020B0503030403020204" pitchFamily="34" charset="0"/>
                <a:ea typeface="Myriad Pro Semibold" charset="0"/>
                <a:cs typeface="Myriad Pro Semibold" charset="0"/>
              </a:rPr>
              <a:t>40 cm</a:t>
            </a:r>
          </a:p>
        </p:txBody>
      </p:sp>
      <p:sp>
        <p:nvSpPr>
          <p:cNvPr id="12" name="TextBox 11">
            <a:extLst>
              <a:ext uri="{FF2B5EF4-FFF2-40B4-BE49-F238E27FC236}">
                <a16:creationId xmlns="" xmlns:a16="http://schemas.microsoft.com/office/drawing/2014/main" id="{57826C4A-1AD8-426F-9C3C-2D3C671264A5}"/>
              </a:ext>
            </a:extLst>
          </p:cNvPr>
          <p:cNvSpPr txBox="1"/>
          <p:nvPr/>
        </p:nvSpPr>
        <p:spPr bwMode="auto">
          <a:xfrm>
            <a:off x="4081842" y="3643876"/>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lnSpc>
                <a:spcPct val="75000"/>
              </a:lnSpc>
              <a:spcBef>
                <a:spcPts val="0"/>
              </a:spcBef>
              <a:buClr>
                <a:srgbClr val="82CBDD"/>
              </a:buClr>
              <a:buNone/>
            </a:pPr>
            <a:r>
              <a:rPr lang="en-GB" sz="2400" dirty="0">
                <a:latin typeface="Myriad Pro" panose="020B0503030403020204" pitchFamily="34" charset="0"/>
                <a:ea typeface="Myriad Pro Semibold" charset="0"/>
                <a:cs typeface="Myriad Pro Semibold" charset="0"/>
              </a:rPr>
              <a:t>50 cm</a:t>
            </a:r>
          </a:p>
        </p:txBody>
      </p:sp>
      <p:sp>
        <p:nvSpPr>
          <p:cNvPr id="13" name="TextBox 12">
            <a:extLst>
              <a:ext uri="{FF2B5EF4-FFF2-40B4-BE49-F238E27FC236}">
                <a16:creationId xmlns="" xmlns:a16="http://schemas.microsoft.com/office/drawing/2014/main" id="{293C2B5E-234C-49EC-B5FB-A75BF697FC7B}"/>
              </a:ext>
            </a:extLst>
          </p:cNvPr>
          <p:cNvSpPr txBox="1"/>
          <p:nvPr/>
        </p:nvSpPr>
        <p:spPr bwMode="auto">
          <a:xfrm>
            <a:off x="4669599" y="3643876"/>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lnSpc>
                <a:spcPct val="75000"/>
              </a:lnSpc>
              <a:spcBef>
                <a:spcPts val="0"/>
              </a:spcBef>
              <a:buClr>
                <a:srgbClr val="82CBDD"/>
              </a:buClr>
              <a:buNone/>
            </a:pPr>
            <a:r>
              <a:rPr lang="en-GB" sz="2400" dirty="0">
                <a:latin typeface="Myriad Pro" panose="020B0503030403020204" pitchFamily="34" charset="0"/>
                <a:ea typeface="Myriad Pro Semibold" charset="0"/>
                <a:cs typeface="Myriad Pro Semibold" charset="0"/>
              </a:rPr>
              <a:t>60 cm</a:t>
            </a:r>
          </a:p>
        </p:txBody>
      </p:sp>
      <p:sp>
        <p:nvSpPr>
          <p:cNvPr id="14" name="TextBox 13">
            <a:extLst>
              <a:ext uri="{FF2B5EF4-FFF2-40B4-BE49-F238E27FC236}">
                <a16:creationId xmlns="" xmlns:a16="http://schemas.microsoft.com/office/drawing/2014/main" id="{9F7000F0-3B55-4FAE-BDB0-FDB46FB89B84}"/>
              </a:ext>
            </a:extLst>
          </p:cNvPr>
          <p:cNvSpPr txBox="1"/>
          <p:nvPr/>
        </p:nvSpPr>
        <p:spPr bwMode="auto">
          <a:xfrm>
            <a:off x="5257356" y="3643876"/>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lnSpc>
                <a:spcPct val="75000"/>
              </a:lnSpc>
              <a:spcBef>
                <a:spcPts val="0"/>
              </a:spcBef>
              <a:buClr>
                <a:srgbClr val="82CBDD"/>
              </a:buClr>
              <a:buNone/>
            </a:pPr>
            <a:r>
              <a:rPr lang="en-GB" sz="2400" dirty="0">
                <a:latin typeface="Myriad Pro" panose="020B0503030403020204" pitchFamily="34" charset="0"/>
                <a:ea typeface="Myriad Pro Semibold" charset="0"/>
                <a:cs typeface="Myriad Pro Semibold" charset="0"/>
              </a:rPr>
              <a:t>70 cm</a:t>
            </a:r>
          </a:p>
        </p:txBody>
      </p:sp>
      <p:sp>
        <p:nvSpPr>
          <p:cNvPr id="15" name="TextBox 14">
            <a:extLst>
              <a:ext uri="{FF2B5EF4-FFF2-40B4-BE49-F238E27FC236}">
                <a16:creationId xmlns="" xmlns:a16="http://schemas.microsoft.com/office/drawing/2014/main" id="{643A20DF-1DCC-443E-A620-B082C711521E}"/>
              </a:ext>
            </a:extLst>
          </p:cNvPr>
          <p:cNvSpPr txBox="1"/>
          <p:nvPr/>
        </p:nvSpPr>
        <p:spPr bwMode="auto">
          <a:xfrm>
            <a:off x="5845113" y="3643876"/>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lnSpc>
                <a:spcPct val="75000"/>
              </a:lnSpc>
              <a:spcBef>
                <a:spcPts val="0"/>
              </a:spcBef>
              <a:buClr>
                <a:srgbClr val="82CBDD"/>
              </a:buClr>
              <a:buNone/>
            </a:pPr>
            <a:r>
              <a:rPr lang="en-GB" sz="2400" dirty="0">
                <a:latin typeface="Myriad Pro" panose="020B0503030403020204" pitchFamily="34" charset="0"/>
                <a:ea typeface="Myriad Pro Semibold" charset="0"/>
                <a:cs typeface="Myriad Pro Semibold" charset="0"/>
              </a:rPr>
              <a:t>80 cm</a:t>
            </a:r>
          </a:p>
        </p:txBody>
      </p:sp>
      <p:sp>
        <p:nvSpPr>
          <p:cNvPr id="16" name="TextBox 15">
            <a:extLst>
              <a:ext uri="{FF2B5EF4-FFF2-40B4-BE49-F238E27FC236}">
                <a16:creationId xmlns="" xmlns:a16="http://schemas.microsoft.com/office/drawing/2014/main" id="{8E6191FD-628B-4480-8188-C2870AC75659}"/>
              </a:ext>
            </a:extLst>
          </p:cNvPr>
          <p:cNvSpPr txBox="1"/>
          <p:nvPr/>
        </p:nvSpPr>
        <p:spPr bwMode="auto">
          <a:xfrm>
            <a:off x="6432869" y="3643876"/>
            <a:ext cx="864096" cy="6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lnSpc>
                <a:spcPct val="75000"/>
              </a:lnSpc>
              <a:spcBef>
                <a:spcPts val="0"/>
              </a:spcBef>
              <a:buClr>
                <a:srgbClr val="82CBDD"/>
              </a:buClr>
              <a:buNone/>
            </a:pPr>
            <a:r>
              <a:rPr lang="en-GB" sz="2400" dirty="0">
                <a:latin typeface="Myriad Pro" panose="020B0503030403020204" pitchFamily="34" charset="0"/>
                <a:ea typeface="Myriad Pro Semibold" charset="0"/>
                <a:cs typeface="Myriad Pro Semibold" charset="0"/>
              </a:rPr>
              <a:t>90 cm</a:t>
            </a:r>
          </a:p>
        </p:txBody>
      </p:sp>
      <p:sp>
        <p:nvSpPr>
          <p:cNvPr id="17" name="TextBox 16">
            <a:extLst>
              <a:ext uri="{FF2B5EF4-FFF2-40B4-BE49-F238E27FC236}">
                <a16:creationId xmlns="" xmlns:a16="http://schemas.microsoft.com/office/drawing/2014/main" id="{7D087BD8-42CD-41D2-B23B-9F04DEA6DDE1}"/>
              </a:ext>
            </a:extLst>
          </p:cNvPr>
          <p:cNvSpPr txBox="1"/>
          <p:nvPr/>
        </p:nvSpPr>
        <p:spPr bwMode="auto">
          <a:xfrm>
            <a:off x="7035743" y="3643876"/>
            <a:ext cx="812537" cy="376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lnSpc>
                <a:spcPct val="75000"/>
              </a:lnSpc>
              <a:spcBef>
                <a:spcPts val="0"/>
              </a:spcBef>
              <a:buClr>
                <a:srgbClr val="82CBDD"/>
              </a:buClr>
              <a:buNone/>
            </a:pPr>
            <a:r>
              <a:rPr lang="en-GB" sz="2400" dirty="0">
                <a:latin typeface="Myriad Pro" panose="020B0503030403020204" pitchFamily="34" charset="0"/>
                <a:ea typeface="Myriad Pro Semibold" charset="0"/>
                <a:cs typeface="Myriad Pro Semibold" charset="0"/>
              </a:rPr>
              <a:t>1 m</a:t>
            </a:r>
          </a:p>
        </p:txBody>
      </p:sp>
      <p:sp>
        <p:nvSpPr>
          <p:cNvPr id="19" name="Rectangle: Rounded Corners 18">
            <a:extLst>
              <a:ext uri="{FF2B5EF4-FFF2-40B4-BE49-F238E27FC236}">
                <a16:creationId xmlns="" xmlns:a16="http://schemas.microsoft.com/office/drawing/2014/main" id="{D12A6490-BFBC-4F1C-9016-82FE9C2FECBF}"/>
              </a:ext>
            </a:extLst>
          </p:cNvPr>
          <p:cNvSpPr/>
          <p:nvPr/>
        </p:nvSpPr>
        <p:spPr bwMode="auto">
          <a:xfrm>
            <a:off x="5428329" y="3626086"/>
            <a:ext cx="524523" cy="614537"/>
          </a:xfrm>
          <a:prstGeom prst="roundRect">
            <a:avLst/>
          </a:prstGeom>
          <a:noFill/>
          <a:ln w="19050" cap="flat" cmpd="sng" algn="ctr">
            <a:solidFill>
              <a:srgbClr val="97D2E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97860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2:1</a:t>
            </a:r>
          </a:p>
        </p:txBody>
      </p:sp>
      <p:sp>
        <p:nvSpPr>
          <p:cNvPr id="3" name="Rectangle 2">
            <a:extLst>
              <a:ext uri="{FF2B5EF4-FFF2-40B4-BE49-F238E27FC236}">
                <a16:creationId xmlns="" xmlns:a16="http://schemas.microsoft.com/office/drawing/2014/main" id="{18ADA2ED-F40E-4806-8CB2-62D03DF5B838}"/>
              </a:ext>
            </a:extLst>
          </p:cNvPr>
          <p:cNvSpPr/>
          <p:nvPr/>
        </p:nvSpPr>
        <p:spPr bwMode="auto">
          <a:xfrm>
            <a:off x="1188024" y="1732819"/>
            <a:ext cx="360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 name="Rectangle 3">
            <a:extLst>
              <a:ext uri="{FF2B5EF4-FFF2-40B4-BE49-F238E27FC236}">
                <a16:creationId xmlns="" xmlns:a16="http://schemas.microsoft.com/office/drawing/2014/main" id="{8E0C3C28-7940-43A7-BC79-96E46B63C990}"/>
              </a:ext>
            </a:extLst>
          </p:cNvPr>
          <p:cNvSpPr/>
          <p:nvPr/>
        </p:nvSpPr>
        <p:spPr bwMode="auto">
          <a:xfrm>
            <a:off x="1188024" y="2535298"/>
            <a:ext cx="252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TextBox 4">
            <a:extLst>
              <a:ext uri="{FF2B5EF4-FFF2-40B4-BE49-F238E27FC236}">
                <a16:creationId xmlns="" xmlns:a16="http://schemas.microsoft.com/office/drawing/2014/main" id="{C3BADEBB-F389-4DA2-B93D-9B2F84729B73}"/>
              </a:ext>
            </a:extLst>
          </p:cNvPr>
          <p:cNvSpPr txBox="1"/>
          <p:nvPr/>
        </p:nvSpPr>
        <p:spPr bwMode="auto">
          <a:xfrm>
            <a:off x="2594020" y="1903228"/>
            <a:ext cx="788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6" name="TextBox 5">
            <a:extLst>
              <a:ext uri="{FF2B5EF4-FFF2-40B4-BE49-F238E27FC236}">
                <a16:creationId xmlns="" xmlns:a16="http://schemas.microsoft.com/office/drawing/2014/main" id="{A63C2BC3-030A-4103-829C-1145F40FEED0}"/>
              </a:ext>
            </a:extLst>
          </p:cNvPr>
          <p:cNvSpPr txBox="1"/>
          <p:nvPr/>
        </p:nvSpPr>
        <p:spPr bwMode="auto">
          <a:xfrm>
            <a:off x="2195996" y="2705707"/>
            <a:ext cx="504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
        <p:nvSpPr>
          <p:cNvPr id="13" name="Rectangle 12">
            <a:extLst>
              <a:ext uri="{FF2B5EF4-FFF2-40B4-BE49-F238E27FC236}">
                <a16:creationId xmlns="" xmlns:a16="http://schemas.microsoft.com/office/drawing/2014/main" id="{66CC626B-B969-4B80-A12F-B2E7FBE00C3B}"/>
              </a:ext>
            </a:extLst>
          </p:cNvPr>
          <p:cNvSpPr/>
          <p:nvPr/>
        </p:nvSpPr>
        <p:spPr bwMode="auto">
          <a:xfrm>
            <a:off x="3707996" y="2535298"/>
            <a:ext cx="10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TextBox 13">
            <a:extLst>
              <a:ext uri="{FF2B5EF4-FFF2-40B4-BE49-F238E27FC236}">
                <a16:creationId xmlns="" xmlns:a16="http://schemas.microsoft.com/office/drawing/2014/main" id="{74BA7C84-D3FB-4352-A1B7-BD69B89E00A1}"/>
              </a:ext>
            </a:extLst>
          </p:cNvPr>
          <p:cNvSpPr txBox="1"/>
          <p:nvPr/>
        </p:nvSpPr>
        <p:spPr bwMode="auto">
          <a:xfrm>
            <a:off x="3995968" y="2705707"/>
            <a:ext cx="504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17" name="Rectangle 16">
            <a:extLst>
              <a:ext uri="{FF2B5EF4-FFF2-40B4-BE49-F238E27FC236}">
                <a16:creationId xmlns="" xmlns:a16="http://schemas.microsoft.com/office/drawing/2014/main" id="{37FAE388-C2ED-4612-A6F1-0BEB1FAB3958}"/>
              </a:ext>
            </a:extLst>
          </p:cNvPr>
          <p:cNvSpPr/>
          <p:nvPr/>
        </p:nvSpPr>
        <p:spPr bwMode="auto">
          <a:xfrm>
            <a:off x="1187996" y="4077072"/>
            <a:ext cx="360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8" name="Rectangle 17">
            <a:extLst>
              <a:ext uri="{FF2B5EF4-FFF2-40B4-BE49-F238E27FC236}">
                <a16:creationId xmlns="" xmlns:a16="http://schemas.microsoft.com/office/drawing/2014/main" id="{6A6BE46B-20D5-43F0-91A9-820AC5441B72}"/>
              </a:ext>
            </a:extLst>
          </p:cNvPr>
          <p:cNvSpPr/>
          <p:nvPr/>
        </p:nvSpPr>
        <p:spPr bwMode="auto">
          <a:xfrm>
            <a:off x="1187996" y="4879551"/>
            <a:ext cx="252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TextBox 18">
            <a:extLst>
              <a:ext uri="{FF2B5EF4-FFF2-40B4-BE49-F238E27FC236}">
                <a16:creationId xmlns="" xmlns:a16="http://schemas.microsoft.com/office/drawing/2014/main" id="{1134E778-70ED-41C7-815E-A9AA21E5A1A7}"/>
              </a:ext>
            </a:extLst>
          </p:cNvPr>
          <p:cNvSpPr txBox="1"/>
          <p:nvPr/>
        </p:nvSpPr>
        <p:spPr bwMode="auto">
          <a:xfrm>
            <a:off x="2287306" y="4247481"/>
            <a:ext cx="1401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 tens</a:t>
            </a:r>
          </a:p>
        </p:txBody>
      </p:sp>
      <p:sp>
        <p:nvSpPr>
          <p:cNvPr id="20" name="TextBox 19">
            <a:extLst>
              <a:ext uri="{FF2B5EF4-FFF2-40B4-BE49-F238E27FC236}">
                <a16:creationId xmlns="" xmlns:a16="http://schemas.microsoft.com/office/drawing/2014/main" id="{0E07C8AA-A5B4-44A6-ABBE-DB9C600E8948}"/>
              </a:ext>
            </a:extLst>
          </p:cNvPr>
          <p:cNvSpPr txBox="1"/>
          <p:nvPr/>
        </p:nvSpPr>
        <p:spPr bwMode="auto">
          <a:xfrm>
            <a:off x="1835968" y="5049960"/>
            <a:ext cx="1224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 tens</a:t>
            </a:r>
          </a:p>
        </p:txBody>
      </p:sp>
      <p:sp>
        <p:nvSpPr>
          <p:cNvPr id="21" name="Rectangle 20">
            <a:extLst>
              <a:ext uri="{FF2B5EF4-FFF2-40B4-BE49-F238E27FC236}">
                <a16:creationId xmlns="" xmlns:a16="http://schemas.microsoft.com/office/drawing/2014/main" id="{F48B19DD-67F3-44C8-8896-B948D0497615}"/>
              </a:ext>
            </a:extLst>
          </p:cNvPr>
          <p:cNvSpPr/>
          <p:nvPr/>
        </p:nvSpPr>
        <p:spPr bwMode="auto">
          <a:xfrm>
            <a:off x="3707968" y="4879551"/>
            <a:ext cx="10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TextBox 21">
            <a:extLst>
              <a:ext uri="{FF2B5EF4-FFF2-40B4-BE49-F238E27FC236}">
                <a16:creationId xmlns="" xmlns:a16="http://schemas.microsoft.com/office/drawing/2014/main" id="{1AF103D4-3AD2-4166-A864-A3891A6052B2}"/>
              </a:ext>
            </a:extLst>
          </p:cNvPr>
          <p:cNvSpPr txBox="1"/>
          <p:nvPr/>
        </p:nvSpPr>
        <p:spPr bwMode="auto">
          <a:xfrm>
            <a:off x="3707940" y="5049960"/>
            <a:ext cx="108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tens</a:t>
            </a:r>
          </a:p>
        </p:txBody>
      </p:sp>
      <p:pic>
        <p:nvPicPr>
          <p:cNvPr id="26" name="Picture 25">
            <a:extLst>
              <a:ext uri="{FF2B5EF4-FFF2-40B4-BE49-F238E27FC236}">
                <a16:creationId xmlns="" xmlns:a16="http://schemas.microsoft.com/office/drawing/2014/main" id="{952E87CA-0C9C-4279-8D2D-7FBC84CFA6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0918" y="1732819"/>
            <a:ext cx="1427426" cy="3949214"/>
          </a:xfrm>
          <a:prstGeom prst="rect">
            <a:avLst/>
          </a:prstGeom>
        </p:spPr>
      </p:pic>
      <p:pic>
        <p:nvPicPr>
          <p:cNvPr id="28" name="Picture 27">
            <a:extLst>
              <a:ext uri="{FF2B5EF4-FFF2-40B4-BE49-F238E27FC236}">
                <a16:creationId xmlns="" xmlns:a16="http://schemas.microsoft.com/office/drawing/2014/main" id="{93CC4785-4349-4FF7-85FA-88B23471F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975" y="3768101"/>
            <a:ext cx="808369" cy="1913932"/>
          </a:xfrm>
          <a:prstGeom prst="rect">
            <a:avLst/>
          </a:prstGeom>
        </p:spPr>
      </p:pic>
    </p:spTree>
    <p:extLst>
      <p:ext uri="{BB962C8B-B14F-4D97-AF65-F5344CB8AC3E}">
        <p14:creationId xmlns:p14="http://schemas.microsoft.com/office/powerpoint/2010/main" val="51886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20"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 xmlns:a16="http://schemas.microsoft.com/office/drawing/2014/main" id="{EBC173F0-E953-4BC9-A3B3-C5794DD4598B}"/>
              </a:ext>
            </a:extLst>
          </p:cNvPr>
          <p:cNvGrpSpPr/>
          <p:nvPr/>
        </p:nvGrpSpPr>
        <p:grpSpPr>
          <a:xfrm>
            <a:off x="3753454" y="2823032"/>
            <a:ext cx="1637092" cy="1631036"/>
            <a:chOff x="5906075" y="3934531"/>
            <a:chExt cx="1637092" cy="1631036"/>
          </a:xfrm>
        </p:grpSpPr>
        <p:pic>
          <p:nvPicPr>
            <p:cNvPr id="22" name="Picture 21">
              <a:extLst>
                <a:ext uri="{FF2B5EF4-FFF2-40B4-BE49-F238E27FC236}">
                  <a16:creationId xmlns="" xmlns:a16="http://schemas.microsoft.com/office/drawing/2014/main" id="{E9393043-B233-4513-BB79-D29E4F1E7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6075" y="3934531"/>
              <a:ext cx="172082" cy="1631036"/>
            </a:xfrm>
            <a:prstGeom prst="rect">
              <a:avLst/>
            </a:prstGeom>
          </p:spPr>
        </p:pic>
        <p:pic>
          <p:nvPicPr>
            <p:cNvPr id="23" name="Picture 22">
              <a:extLst>
                <a:ext uri="{FF2B5EF4-FFF2-40B4-BE49-F238E27FC236}">
                  <a16:creationId xmlns="" xmlns:a16="http://schemas.microsoft.com/office/drawing/2014/main" id="{1CA299BE-DA24-4A03-A5BD-0D293EF35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8854" y="3934531"/>
              <a:ext cx="172082" cy="1631036"/>
            </a:xfrm>
            <a:prstGeom prst="rect">
              <a:avLst/>
            </a:prstGeom>
          </p:spPr>
        </p:pic>
        <p:pic>
          <p:nvPicPr>
            <p:cNvPr id="24" name="Picture 23">
              <a:extLst>
                <a:ext uri="{FF2B5EF4-FFF2-40B4-BE49-F238E27FC236}">
                  <a16:creationId xmlns="" xmlns:a16="http://schemas.microsoft.com/office/drawing/2014/main" id="{E59842F6-48F3-4EE0-8219-B0201EB995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1633" y="3934531"/>
              <a:ext cx="172082" cy="1631036"/>
            </a:xfrm>
            <a:prstGeom prst="rect">
              <a:avLst/>
            </a:prstGeom>
          </p:spPr>
        </p:pic>
        <p:pic>
          <p:nvPicPr>
            <p:cNvPr id="25" name="Picture 24">
              <a:extLst>
                <a:ext uri="{FF2B5EF4-FFF2-40B4-BE49-F238E27FC236}">
                  <a16:creationId xmlns="" xmlns:a16="http://schemas.microsoft.com/office/drawing/2014/main" id="{1E09E659-D9DE-44BE-B344-CA3F46E5C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4412" y="3934531"/>
              <a:ext cx="172082" cy="1631036"/>
            </a:xfrm>
            <a:prstGeom prst="rect">
              <a:avLst/>
            </a:prstGeom>
          </p:spPr>
        </p:pic>
        <p:pic>
          <p:nvPicPr>
            <p:cNvPr id="26" name="Picture 25">
              <a:extLst>
                <a:ext uri="{FF2B5EF4-FFF2-40B4-BE49-F238E27FC236}">
                  <a16:creationId xmlns="" xmlns:a16="http://schemas.microsoft.com/office/drawing/2014/main" id="{B6505DDA-3272-4AE8-9479-614A578CF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7191" y="3934531"/>
              <a:ext cx="172082" cy="1631036"/>
            </a:xfrm>
            <a:prstGeom prst="rect">
              <a:avLst/>
            </a:prstGeom>
          </p:spPr>
        </p:pic>
        <p:pic>
          <p:nvPicPr>
            <p:cNvPr id="27" name="Picture 26">
              <a:extLst>
                <a:ext uri="{FF2B5EF4-FFF2-40B4-BE49-F238E27FC236}">
                  <a16:creationId xmlns="" xmlns:a16="http://schemas.microsoft.com/office/drawing/2014/main" id="{B62050C3-D202-43AA-B19D-F7B3F1E3D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9970" y="3934531"/>
              <a:ext cx="172082" cy="1631036"/>
            </a:xfrm>
            <a:prstGeom prst="rect">
              <a:avLst/>
            </a:prstGeom>
          </p:spPr>
        </p:pic>
        <p:pic>
          <p:nvPicPr>
            <p:cNvPr id="28" name="Picture 27">
              <a:extLst>
                <a:ext uri="{FF2B5EF4-FFF2-40B4-BE49-F238E27FC236}">
                  <a16:creationId xmlns="" xmlns:a16="http://schemas.microsoft.com/office/drawing/2014/main" id="{992D74A0-BAC5-4B20-B986-C6BEC9A3A7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2749" y="3934531"/>
              <a:ext cx="172082" cy="1631036"/>
            </a:xfrm>
            <a:prstGeom prst="rect">
              <a:avLst/>
            </a:prstGeom>
          </p:spPr>
        </p:pic>
        <p:pic>
          <p:nvPicPr>
            <p:cNvPr id="29" name="Picture 28">
              <a:extLst>
                <a:ext uri="{FF2B5EF4-FFF2-40B4-BE49-F238E27FC236}">
                  <a16:creationId xmlns="" xmlns:a16="http://schemas.microsoft.com/office/drawing/2014/main" id="{58AA2BF7-F648-44A1-BCD2-FDF44D1CFF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5528" y="3934531"/>
              <a:ext cx="172082" cy="1631036"/>
            </a:xfrm>
            <a:prstGeom prst="rect">
              <a:avLst/>
            </a:prstGeom>
          </p:spPr>
        </p:pic>
        <p:pic>
          <p:nvPicPr>
            <p:cNvPr id="30" name="Picture 29">
              <a:extLst>
                <a:ext uri="{FF2B5EF4-FFF2-40B4-BE49-F238E27FC236}">
                  <a16:creationId xmlns="" xmlns:a16="http://schemas.microsoft.com/office/drawing/2014/main" id="{A90DC370-EB8F-415B-A640-192B29A03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8307" y="3934531"/>
              <a:ext cx="172082" cy="1631036"/>
            </a:xfrm>
            <a:prstGeom prst="rect">
              <a:avLst/>
            </a:prstGeom>
          </p:spPr>
        </p:pic>
        <p:pic>
          <p:nvPicPr>
            <p:cNvPr id="31" name="Picture 30">
              <a:extLst>
                <a:ext uri="{FF2B5EF4-FFF2-40B4-BE49-F238E27FC236}">
                  <a16:creationId xmlns="" xmlns:a16="http://schemas.microsoft.com/office/drawing/2014/main" id="{F9BEE6EB-5AED-4FC2-A3D5-8945726EE6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1085" y="3934531"/>
              <a:ext cx="172082" cy="1631036"/>
            </a:xfrm>
            <a:prstGeom prst="rect">
              <a:avLst/>
            </a:prstGeom>
          </p:spPr>
        </p:pic>
      </p:grpSp>
      <p:sp>
        <p:nvSpPr>
          <p:cNvPr id="2" name="Text Placeholder 1"/>
          <p:cNvSpPr>
            <a:spLocks noGrp="1"/>
          </p:cNvSpPr>
          <p:nvPr>
            <p:ph type="body" sz="quarter" idx="11"/>
          </p:nvPr>
        </p:nvSpPr>
        <p:spPr/>
        <p:txBody>
          <a:bodyPr/>
          <a:lstStyle/>
          <a:p>
            <a:r>
              <a:rPr lang="en-GB" dirty="0"/>
              <a:t>1.17 Composition and calculation: 100 </a:t>
            </a:r>
            <a:r>
              <a:rPr lang="en-US" dirty="0"/>
              <a:t>– step 2:1</a:t>
            </a:r>
          </a:p>
        </p:txBody>
      </p:sp>
      <p:pic>
        <p:nvPicPr>
          <p:cNvPr id="6" name="Picture 5">
            <a:extLst>
              <a:ext uri="{FF2B5EF4-FFF2-40B4-BE49-F238E27FC236}">
                <a16:creationId xmlns="" xmlns:a16="http://schemas.microsoft.com/office/drawing/2014/main" id="{AE7D9F83-4A01-4D33-8E0E-F3E478B98E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2630" y="2823032"/>
            <a:ext cx="172082" cy="1631036"/>
          </a:xfrm>
          <a:prstGeom prst="rect">
            <a:avLst/>
          </a:prstGeom>
        </p:spPr>
      </p:pic>
      <p:pic>
        <p:nvPicPr>
          <p:cNvPr id="7" name="Picture 6">
            <a:extLst>
              <a:ext uri="{FF2B5EF4-FFF2-40B4-BE49-F238E27FC236}">
                <a16:creationId xmlns="" xmlns:a16="http://schemas.microsoft.com/office/drawing/2014/main" id="{C9F96DB3-04F0-40EC-AE65-70BB486F47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6200" y="2823032"/>
            <a:ext cx="172082" cy="1631036"/>
          </a:xfrm>
          <a:prstGeom prst="rect">
            <a:avLst/>
          </a:prstGeom>
        </p:spPr>
      </p:pic>
      <p:pic>
        <p:nvPicPr>
          <p:cNvPr id="8" name="Picture 7">
            <a:extLst>
              <a:ext uri="{FF2B5EF4-FFF2-40B4-BE49-F238E27FC236}">
                <a16:creationId xmlns="" xmlns:a16="http://schemas.microsoft.com/office/drawing/2014/main" id="{3EA83250-E5AF-478A-8226-FEAC28247A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9770" y="2823032"/>
            <a:ext cx="172082" cy="1631036"/>
          </a:xfrm>
          <a:prstGeom prst="rect">
            <a:avLst/>
          </a:prstGeom>
        </p:spPr>
      </p:pic>
      <p:pic>
        <p:nvPicPr>
          <p:cNvPr id="9" name="Picture 8">
            <a:extLst>
              <a:ext uri="{FF2B5EF4-FFF2-40B4-BE49-F238E27FC236}">
                <a16:creationId xmlns="" xmlns:a16="http://schemas.microsoft.com/office/drawing/2014/main" id="{629A90CA-768B-46BB-BDAE-ECCCF80E2E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3340" y="2823032"/>
            <a:ext cx="172082" cy="1631036"/>
          </a:xfrm>
          <a:prstGeom prst="rect">
            <a:avLst/>
          </a:prstGeom>
        </p:spPr>
      </p:pic>
      <p:pic>
        <p:nvPicPr>
          <p:cNvPr id="10" name="Picture 9">
            <a:extLst>
              <a:ext uri="{FF2B5EF4-FFF2-40B4-BE49-F238E27FC236}">
                <a16:creationId xmlns="" xmlns:a16="http://schemas.microsoft.com/office/drawing/2014/main" id="{0286960E-D869-4482-AE0F-0BF808CA3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6910" y="2823032"/>
            <a:ext cx="172082" cy="1631036"/>
          </a:xfrm>
          <a:prstGeom prst="rect">
            <a:avLst/>
          </a:prstGeom>
        </p:spPr>
      </p:pic>
      <p:pic>
        <p:nvPicPr>
          <p:cNvPr id="11" name="Picture 10">
            <a:extLst>
              <a:ext uri="{FF2B5EF4-FFF2-40B4-BE49-F238E27FC236}">
                <a16:creationId xmlns="" xmlns:a16="http://schemas.microsoft.com/office/drawing/2014/main" id="{DAA4C8FC-77DE-433B-8D6F-8A142B0CBD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0479" y="2823032"/>
            <a:ext cx="172082" cy="1631036"/>
          </a:xfrm>
          <a:prstGeom prst="rect">
            <a:avLst/>
          </a:prstGeom>
        </p:spPr>
      </p:pic>
      <p:pic>
        <p:nvPicPr>
          <p:cNvPr id="16" name="Picture 15">
            <a:extLst>
              <a:ext uri="{FF2B5EF4-FFF2-40B4-BE49-F238E27FC236}">
                <a16:creationId xmlns="" xmlns:a16="http://schemas.microsoft.com/office/drawing/2014/main" id="{15E59BE9-27F8-41D2-BE75-0A8E12D2B9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8578" y="2823032"/>
            <a:ext cx="172082" cy="1631036"/>
          </a:xfrm>
          <a:prstGeom prst="rect">
            <a:avLst/>
          </a:prstGeom>
        </p:spPr>
      </p:pic>
      <p:pic>
        <p:nvPicPr>
          <p:cNvPr id="17" name="Picture 16">
            <a:extLst>
              <a:ext uri="{FF2B5EF4-FFF2-40B4-BE49-F238E27FC236}">
                <a16:creationId xmlns="" xmlns:a16="http://schemas.microsoft.com/office/drawing/2014/main" id="{6A01C063-C4C5-4FCA-805B-E6E8F3767F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2148" y="2823032"/>
            <a:ext cx="172082" cy="1631036"/>
          </a:xfrm>
          <a:prstGeom prst="rect">
            <a:avLst/>
          </a:prstGeom>
        </p:spPr>
      </p:pic>
      <p:pic>
        <p:nvPicPr>
          <p:cNvPr id="18" name="Picture 17">
            <a:extLst>
              <a:ext uri="{FF2B5EF4-FFF2-40B4-BE49-F238E27FC236}">
                <a16:creationId xmlns="" xmlns:a16="http://schemas.microsoft.com/office/drawing/2014/main" id="{B3063E14-05C9-43D5-8B23-590E6BCB8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5718" y="2823032"/>
            <a:ext cx="172082" cy="1631036"/>
          </a:xfrm>
          <a:prstGeom prst="rect">
            <a:avLst/>
          </a:prstGeom>
        </p:spPr>
      </p:pic>
      <p:pic>
        <p:nvPicPr>
          <p:cNvPr id="19" name="Picture 18">
            <a:extLst>
              <a:ext uri="{FF2B5EF4-FFF2-40B4-BE49-F238E27FC236}">
                <a16:creationId xmlns="" xmlns:a16="http://schemas.microsoft.com/office/drawing/2014/main" id="{171EC513-3198-4CE6-AD81-7CB8267B20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9288" y="2823032"/>
            <a:ext cx="172082" cy="1631036"/>
          </a:xfrm>
          <a:prstGeom prst="rect">
            <a:avLst/>
          </a:prstGeom>
        </p:spPr>
      </p:pic>
      <p:sp>
        <p:nvSpPr>
          <p:cNvPr id="36" name="TextBox 35">
            <a:extLst>
              <a:ext uri="{FF2B5EF4-FFF2-40B4-BE49-F238E27FC236}">
                <a16:creationId xmlns="" xmlns:a16="http://schemas.microsoft.com/office/drawing/2014/main" id="{230EDD80-5F77-443A-82C1-BDFF8DCD4C3E}"/>
              </a:ext>
            </a:extLst>
          </p:cNvPr>
          <p:cNvSpPr txBox="1"/>
          <p:nvPr/>
        </p:nvSpPr>
        <p:spPr bwMode="auto">
          <a:xfrm>
            <a:off x="5067335" y="1687191"/>
            <a:ext cx="7345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p>
        </p:txBody>
      </p:sp>
      <p:sp>
        <p:nvSpPr>
          <p:cNvPr id="37" name="TextBox 36">
            <a:extLst>
              <a:ext uri="{FF2B5EF4-FFF2-40B4-BE49-F238E27FC236}">
                <a16:creationId xmlns="" xmlns:a16="http://schemas.microsoft.com/office/drawing/2014/main" id="{605913E8-67B6-48F3-8A88-498917C1E56F}"/>
              </a:ext>
            </a:extLst>
          </p:cNvPr>
          <p:cNvSpPr txBox="1"/>
          <p:nvPr/>
        </p:nvSpPr>
        <p:spPr bwMode="auto">
          <a:xfrm>
            <a:off x="5126734" y="1687191"/>
            <a:ext cx="6157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40" name="TextBox 39">
            <a:extLst>
              <a:ext uri="{FF2B5EF4-FFF2-40B4-BE49-F238E27FC236}">
                <a16:creationId xmlns="" xmlns:a16="http://schemas.microsoft.com/office/drawing/2014/main" id="{3EFF0958-EB69-4024-B6D1-8F55CABAA9A6}"/>
              </a:ext>
            </a:extLst>
          </p:cNvPr>
          <p:cNvSpPr txBox="1"/>
          <p:nvPr/>
        </p:nvSpPr>
        <p:spPr bwMode="auto">
          <a:xfrm>
            <a:off x="3303195" y="1687191"/>
            <a:ext cx="6214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60</a:t>
            </a:r>
          </a:p>
        </p:txBody>
      </p:sp>
      <p:sp>
        <p:nvSpPr>
          <p:cNvPr id="41" name="TextBox 40">
            <a:extLst>
              <a:ext uri="{FF2B5EF4-FFF2-40B4-BE49-F238E27FC236}">
                <a16:creationId xmlns="" xmlns:a16="http://schemas.microsoft.com/office/drawing/2014/main" id="{FCAB7409-85A4-4AC8-B275-E2B55BA5A060}"/>
              </a:ext>
            </a:extLst>
          </p:cNvPr>
          <p:cNvSpPr txBox="1"/>
          <p:nvPr/>
        </p:nvSpPr>
        <p:spPr bwMode="auto">
          <a:xfrm>
            <a:off x="4180687" y="1687191"/>
            <a:ext cx="6214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p>
        </p:txBody>
      </p:sp>
      <p:sp>
        <p:nvSpPr>
          <p:cNvPr id="42" name="TextBox 41">
            <a:extLst>
              <a:ext uri="{FF2B5EF4-FFF2-40B4-BE49-F238E27FC236}">
                <a16:creationId xmlns="" xmlns:a16="http://schemas.microsoft.com/office/drawing/2014/main" id="{451FAAD3-C3F0-4A6C-BCEA-E7A6C689B59E}"/>
              </a:ext>
            </a:extLst>
          </p:cNvPr>
          <p:cNvSpPr txBox="1"/>
          <p:nvPr/>
        </p:nvSpPr>
        <p:spPr bwMode="auto">
          <a:xfrm>
            <a:off x="3831362" y="1687191"/>
            <a:ext cx="443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43" name="TextBox 42">
            <a:extLst>
              <a:ext uri="{FF2B5EF4-FFF2-40B4-BE49-F238E27FC236}">
                <a16:creationId xmlns="" xmlns:a16="http://schemas.microsoft.com/office/drawing/2014/main" id="{17FC459D-A23E-4C7D-8357-39ADC795098A}"/>
              </a:ext>
            </a:extLst>
          </p:cNvPr>
          <p:cNvSpPr txBox="1"/>
          <p:nvPr/>
        </p:nvSpPr>
        <p:spPr bwMode="auto">
          <a:xfrm>
            <a:off x="4704952" y="1687191"/>
            <a:ext cx="443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57708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1000" fill="hold"/>
                                        <p:tgtEl>
                                          <p:spTgt spid="40"/>
                                        </p:tgtEl>
                                        <p:attrNameLst>
                                          <p:attrName>style.color</p:attrName>
                                        </p:attrNameLst>
                                      </p:cBhvr>
                                      <p:to>
                                        <a:srgbClr val="E72420"/>
                                      </p:to>
                                    </p:animClr>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1000"/>
                            </p:stCondLst>
                            <p:childTnLst>
                              <p:par>
                                <p:cTn id="26" presetID="3" presetClass="emph" presetSubtype="2" fill="hold" grpId="1" nodeType="afterEffect">
                                  <p:stCondLst>
                                    <p:cond delay="500"/>
                                  </p:stCondLst>
                                  <p:childTnLst>
                                    <p:animClr clrSpc="rgb" dir="cw">
                                      <p:cBhvr override="childStyle">
                                        <p:cTn id="27" dur="1000" fill="hold"/>
                                        <p:tgtEl>
                                          <p:spTgt spid="40"/>
                                        </p:tgtEl>
                                        <p:attrNameLst>
                                          <p:attrName>style.color</p:attrName>
                                        </p:attrNameLst>
                                      </p:cBhvr>
                                      <p:to>
                                        <a:schemeClr val="tx1"/>
                                      </p:to>
                                    </p:animClr>
                                  </p:childTnLst>
                                </p:cTn>
                              </p:par>
                            </p:childTnLst>
                          </p:cTn>
                        </p:par>
                      </p:childTnLst>
                    </p:cTn>
                  </p:par>
                  <p:par>
                    <p:cTn id="28" fill="hold">
                      <p:stCondLst>
                        <p:cond delay="indefinite"/>
                      </p:stCondLst>
                      <p:childTnLst>
                        <p:par>
                          <p:cTn id="29" fill="hold">
                            <p:stCondLst>
                              <p:cond delay="0"/>
                            </p:stCondLst>
                            <p:childTnLst>
                              <p:par>
                                <p:cTn id="30" presetID="3" presetClass="emph" presetSubtype="2" fill="hold" grpId="0" nodeType="clickEffect">
                                  <p:stCondLst>
                                    <p:cond delay="0"/>
                                  </p:stCondLst>
                                  <p:childTnLst>
                                    <p:animClr clrSpc="rgb" dir="cw">
                                      <p:cBhvr override="childStyle">
                                        <p:cTn id="31" dur="1000" fill="hold"/>
                                        <p:tgtEl>
                                          <p:spTgt spid="41"/>
                                        </p:tgtEl>
                                        <p:attrNameLst>
                                          <p:attrName>style.color</p:attrName>
                                        </p:attrNameLst>
                                      </p:cBhvr>
                                      <p:to>
                                        <a:srgbClr val="E72420"/>
                                      </p:to>
                                    </p:animClr>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p:stCondLst>
                              <p:cond delay="1000"/>
                            </p:stCondLst>
                            <p:childTnLst>
                              <p:par>
                                <p:cTn id="45" presetID="3" presetClass="emph" presetSubtype="2" fill="hold" grpId="1" nodeType="afterEffect">
                                  <p:stCondLst>
                                    <p:cond delay="500"/>
                                  </p:stCondLst>
                                  <p:childTnLst>
                                    <p:animClr clrSpc="rgb" dir="cw">
                                      <p:cBhvr override="childStyle">
                                        <p:cTn id="46" dur="1000" fill="hold"/>
                                        <p:tgtEl>
                                          <p:spTgt spid="41"/>
                                        </p:tgtEl>
                                        <p:attrNameLst>
                                          <p:attrName>style.color</p:attrName>
                                        </p:attrNameLst>
                                      </p:cBhvr>
                                      <p:to>
                                        <a:schemeClr val="tx1"/>
                                      </p:to>
                                    </p:animClr>
                                  </p:childTnLst>
                                </p:cTn>
                              </p:par>
                            </p:childTnLst>
                          </p:cTn>
                        </p:par>
                      </p:childTnLst>
                    </p:cTn>
                  </p:par>
                  <p:par>
                    <p:cTn id="47" fill="hold">
                      <p:stCondLst>
                        <p:cond delay="indefinite"/>
                      </p:stCondLst>
                      <p:childTnLst>
                        <p:par>
                          <p:cTn id="48" fill="hold">
                            <p:stCondLst>
                              <p:cond delay="0"/>
                            </p:stCondLst>
                            <p:childTnLst>
                              <p:par>
                                <p:cTn id="49" presetID="35" presetClass="path" presetSubtype="0" accel="48000" fill="hold" nodeType="clickEffect">
                                  <p:stCondLst>
                                    <p:cond delay="0"/>
                                  </p:stCondLst>
                                  <p:childTnLst>
                                    <p:animMotion origin="layout" path="M -8.33333E-7 4.44444E-6 L -0.06805 4.44444E-6 " pathEditMode="relative" rAng="0" ptsTypes="AA">
                                      <p:cBhvr>
                                        <p:cTn id="50" dur="2000" fill="hold"/>
                                        <p:tgtEl>
                                          <p:spTgt spid="16"/>
                                        </p:tgtEl>
                                        <p:attrNameLst>
                                          <p:attrName>ppt_x</p:attrName>
                                          <p:attrName>ppt_y</p:attrName>
                                        </p:attrNameLst>
                                      </p:cBhvr>
                                      <p:rCtr x="-3403" y="0"/>
                                    </p:animMotion>
                                  </p:childTnLst>
                                </p:cTn>
                              </p:par>
                              <p:par>
                                <p:cTn id="51" presetID="35" presetClass="path" presetSubtype="0" accel="48000" fill="hold" nodeType="withEffect">
                                  <p:stCondLst>
                                    <p:cond delay="0"/>
                                  </p:stCondLst>
                                  <p:childTnLst>
                                    <p:animMotion origin="layout" path="M 3.05556E-6 4.44444E-6 L -0.07709 4.44444E-6 " pathEditMode="relative" rAng="0" ptsTypes="AA">
                                      <p:cBhvr>
                                        <p:cTn id="52" dur="2000" fill="hold"/>
                                        <p:tgtEl>
                                          <p:spTgt spid="17"/>
                                        </p:tgtEl>
                                        <p:attrNameLst>
                                          <p:attrName>ppt_x</p:attrName>
                                          <p:attrName>ppt_y</p:attrName>
                                        </p:attrNameLst>
                                      </p:cBhvr>
                                      <p:rCtr x="-3854" y="0"/>
                                    </p:animMotion>
                                  </p:childTnLst>
                                </p:cTn>
                              </p:par>
                              <p:par>
                                <p:cTn id="53" presetID="35" presetClass="path" presetSubtype="0" accel="48000" fill="hold" nodeType="withEffect">
                                  <p:stCondLst>
                                    <p:cond delay="0"/>
                                  </p:stCondLst>
                                  <p:childTnLst>
                                    <p:animMotion origin="layout" path="M 5.55556E-7 4.44444E-6 L -0.08576 4.44444E-6 " pathEditMode="relative" rAng="0" ptsTypes="AA">
                                      <p:cBhvr>
                                        <p:cTn id="54" dur="2000" fill="hold"/>
                                        <p:tgtEl>
                                          <p:spTgt spid="18"/>
                                        </p:tgtEl>
                                        <p:attrNameLst>
                                          <p:attrName>ppt_x</p:attrName>
                                          <p:attrName>ppt_y</p:attrName>
                                        </p:attrNameLst>
                                      </p:cBhvr>
                                      <p:rCtr x="-4288" y="0"/>
                                    </p:animMotion>
                                  </p:childTnLst>
                                </p:cTn>
                              </p:par>
                              <p:par>
                                <p:cTn id="55" presetID="35" presetClass="path" presetSubtype="0" accel="48000" fill="hold" nodeType="withEffect">
                                  <p:stCondLst>
                                    <p:cond delay="0"/>
                                  </p:stCondLst>
                                  <p:childTnLst>
                                    <p:animMotion origin="layout" path="M 0.00087 4.44444E-6 L -0.09427 4.44444E-6 " pathEditMode="relative" rAng="0" ptsTypes="AA">
                                      <p:cBhvr>
                                        <p:cTn id="56" dur="2000" fill="hold"/>
                                        <p:tgtEl>
                                          <p:spTgt spid="19"/>
                                        </p:tgtEl>
                                        <p:attrNameLst>
                                          <p:attrName>ppt_x</p:attrName>
                                          <p:attrName>ppt_y</p:attrName>
                                        </p:attrNameLst>
                                      </p:cBhvr>
                                      <p:rCtr x="-4757" y="0"/>
                                    </p:animMotion>
                                  </p:childTnLst>
                                </p:cTn>
                              </p:par>
                              <p:par>
                                <p:cTn id="57" presetID="63" presetClass="path" presetSubtype="0" accel="48000" fill="hold" nodeType="withEffect">
                                  <p:stCondLst>
                                    <p:cond delay="0"/>
                                  </p:stCondLst>
                                  <p:childTnLst>
                                    <p:animMotion origin="layout" path="M -4.16667E-6 4.44444E-6 L 0.0507 4.44444E-6 " pathEditMode="relative" rAng="0" ptsTypes="AA">
                                      <p:cBhvr>
                                        <p:cTn id="58" dur="2000" fill="hold"/>
                                        <p:tgtEl>
                                          <p:spTgt spid="11"/>
                                        </p:tgtEl>
                                        <p:attrNameLst>
                                          <p:attrName>ppt_x</p:attrName>
                                          <p:attrName>ppt_y</p:attrName>
                                        </p:attrNameLst>
                                      </p:cBhvr>
                                      <p:rCtr x="2535" y="0"/>
                                    </p:animMotion>
                                  </p:childTnLst>
                                </p:cTn>
                              </p:par>
                              <p:par>
                                <p:cTn id="59" presetID="63" presetClass="path" presetSubtype="0" accel="48000" fill="hold" nodeType="withEffect">
                                  <p:stCondLst>
                                    <p:cond delay="0"/>
                                  </p:stCondLst>
                                  <p:childTnLst>
                                    <p:animMotion origin="layout" path="M -1.66667E-6 4.44444E-6 L 0.05938 4.44444E-6 " pathEditMode="relative" rAng="0" ptsTypes="AA">
                                      <p:cBhvr>
                                        <p:cTn id="60" dur="2000" fill="hold"/>
                                        <p:tgtEl>
                                          <p:spTgt spid="10"/>
                                        </p:tgtEl>
                                        <p:attrNameLst>
                                          <p:attrName>ppt_x</p:attrName>
                                          <p:attrName>ppt_y</p:attrName>
                                        </p:attrNameLst>
                                      </p:cBhvr>
                                      <p:rCtr x="2969" y="0"/>
                                    </p:animMotion>
                                  </p:childTnLst>
                                </p:cTn>
                              </p:par>
                              <p:par>
                                <p:cTn id="61" presetID="63" presetClass="path" presetSubtype="0" accel="48000" fill="hold" nodeType="withEffect">
                                  <p:stCondLst>
                                    <p:cond delay="0"/>
                                  </p:stCondLst>
                                  <p:childTnLst>
                                    <p:animMotion origin="layout" path="M 4.44444E-6 4.44444E-6 L 0.06788 4.44444E-6 " pathEditMode="relative" rAng="0" ptsTypes="AA">
                                      <p:cBhvr>
                                        <p:cTn id="62" dur="2000" fill="hold"/>
                                        <p:tgtEl>
                                          <p:spTgt spid="9"/>
                                        </p:tgtEl>
                                        <p:attrNameLst>
                                          <p:attrName>ppt_x</p:attrName>
                                          <p:attrName>ppt_y</p:attrName>
                                        </p:attrNameLst>
                                      </p:cBhvr>
                                      <p:rCtr x="3385" y="0"/>
                                    </p:animMotion>
                                  </p:childTnLst>
                                </p:cTn>
                              </p:par>
                              <p:par>
                                <p:cTn id="63" presetID="63" presetClass="path" presetSubtype="0" accel="48000" fill="hold" nodeType="withEffect">
                                  <p:stCondLst>
                                    <p:cond delay="0"/>
                                  </p:stCondLst>
                                  <p:childTnLst>
                                    <p:animMotion origin="layout" path="M -3.05556E-6 4.44444E-6 L 0.07674 4.44444E-6 " pathEditMode="relative" rAng="0" ptsTypes="AA">
                                      <p:cBhvr>
                                        <p:cTn id="64" dur="2000" fill="hold"/>
                                        <p:tgtEl>
                                          <p:spTgt spid="8"/>
                                        </p:tgtEl>
                                        <p:attrNameLst>
                                          <p:attrName>ppt_x</p:attrName>
                                          <p:attrName>ppt_y</p:attrName>
                                        </p:attrNameLst>
                                      </p:cBhvr>
                                      <p:rCtr x="3837" y="0"/>
                                    </p:animMotion>
                                  </p:childTnLst>
                                </p:cTn>
                              </p:par>
                              <p:par>
                                <p:cTn id="65" presetID="63" presetClass="path" presetSubtype="0" accel="48000" fill="hold" nodeType="withEffect">
                                  <p:stCondLst>
                                    <p:cond delay="0"/>
                                  </p:stCondLst>
                                  <p:childTnLst>
                                    <p:animMotion origin="layout" path="M -5.55556E-7 4.44444E-6 L 0.08559 4.44444E-6 " pathEditMode="relative" rAng="0" ptsTypes="AA">
                                      <p:cBhvr>
                                        <p:cTn id="66" dur="2000" fill="hold"/>
                                        <p:tgtEl>
                                          <p:spTgt spid="7"/>
                                        </p:tgtEl>
                                        <p:attrNameLst>
                                          <p:attrName>ppt_x</p:attrName>
                                          <p:attrName>ppt_y</p:attrName>
                                        </p:attrNameLst>
                                      </p:cBhvr>
                                      <p:rCtr x="4271" y="0"/>
                                    </p:animMotion>
                                  </p:childTnLst>
                                </p:cTn>
                              </p:par>
                              <p:par>
                                <p:cTn id="67" presetID="63" presetClass="path" presetSubtype="0" accel="48000" fill="hold" nodeType="withEffect">
                                  <p:stCondLst>
                                    <p:cond delay="0"/>
                                  </p:stCondLst>
                                  <p:childTnLst>
                                    <p:animMotion origin="layout" path="M -4.44444E-6 4.44444E-6 L 0.09428 4.44444E-6 " pathEditMode="relative" rAng="0" ptsTypes="AA">
                                      <p:cBhvr>
                                        <p:cTn id="68" dur="2000" fill="hold"/>
                                        <p:tgtEl>
                                          <p:spTgt spid="6"/>
                                        </p:tgtEl>
                                        <p:attrNameLst>
                                          <p:attrName>ppt_x</p:attrName>
                                          <p:attrName>ppt_y</p:attrName>
                                        </p:attrNameLst>
                                      </p:cBhvr>
                                      <p:rCtr x="4705" y="0"/>
                                    </p:animMotion>
                                  </p:childTnLst>
                                </p:cTn>
                              </p:par>
                            </p:childTnLst>
                          </p:cTn>
                        </p:par>
                        <p:par>
                          <p:cTn id="69" fill="hold">
                            <p:stCondLst>
                              <p:cond delay="2000"/>
                            </p:stCondLst>
                            <p:childTnLst>
                              <p:par>
                                <p:cTn id="70" presetID="1" presetClass="exit" presetSubtype="0" fill="hold" nodeType="afterEffect">
                                  <p:stCondLst>
                                    <p:cond delay="0"/>
                                  </p:stCondLst>
                                  <p:childTnLst>
                                    <p:set>
                                      <p:cBhvr>
                                        <p:cTn id="71" dur="1" fill="hold">
                                          <p:stCondLst>
                                            <p:cond delay="0"/>
                                          </p:stCondLst>
                                        </p:cTn>
                                        <p:tgtEl>
                                          <p:spTgt spid="16"/>
                                        </p:tgtEl>
                                        <p:attrNameLst>
                                          <p:attrName>style.visibility</p:attrName>
                                        </p:attrNameLst>
                                      </p:cBhvr>
                                      <p:to>
                                        <p:strVal val="hidden"/>
                                      </p:to>
                                    </p:set>
                                  </p:childTnLst>
                                </p:cTn>
                              </p:par>
                            </p:childTnLst>
                          </p:cTn>
                        </p:par>
                        <p:par>
                          <p:cTn id="72" fill="hold">
                            <p:stCondLst>
                              <p:cond delay="2000"/>
                            </p:stCondLst>
                            <p:childTnLst>
                              <p:par>
                                <p:cTn id="73" presetID="1" presetClass="exit" presetSubtype="0" fill="hold" nodeType="afterEffect">
                                  <p:stCondLst>
                                    <p:cond delay="0"/>
                                  </p:stCondLst>
                                  <p:childTnLst>
                                    <p:set>
                                      <p:cBhvr>
                                        <p:cTn id="74" dur="1" fill="hold">
                                          <p:stCondLst>
                                            <p:cond delay="0"/>
                                          </p:stCondLst>
                                        </p:cTn>
                                        <p:tgtEl>
                                          <p:spTgt spid="17"/>
                                        </p:tgtEl>
                                        <p:attrNameLst>
                                          <p:attrName>style.visibility</p:attrName>
                                        </p:attrNameLst>
                                      </p:cBhvr>
                                      <p:to>
                                        <p:strVal val="hidden"/>
                                      </p:to>
                                    </p:set>
                                  </p:childTnLst>
                                </p:cTn>
                              </p:par>
                            </p:childTnLst>
                          </p:cTn>
                        </p:par>
                        <p:par>
                          <p:cTn id="75" fill="hold">
                            <p:stCondLst>
                              <p:cond delay="2000"/>
                            </p:stCondLst>
                            <p:childTnLst>
                              <p:par>
                                <p:cTn id="76" presetID="1" presetClass="exit" presetSubtype="0" fill="hold" nodeType="afterEffect">
                                  <p:stCondLst>
                                    <p:cond delay="0"/>
                                  </p:stCondLst>
                                  <p:childTnLst>
                                    <p:set>
                                      <p:cBhvr>
                                        <p:cTn id="77" dur="1" fill="hold">
                                          <p:stCondLst>
                                            <p:cond delay="0"/>
                                          </p:stCondLst>
                                        </p:cTn>
                                        <p:tgtEl>
                                          <p:spTgt spid="18"/>
                                        </p:tgtEl>
                                        <p:attrNameLst>
                                          <p:attrName>style.visibility</p:attrName>
                                        </p:attrNameLst>
                                      </p:cBhvr>
                                      <p:to>
                                        <p:strVal val="hidden"/>
                                      </p:to>
                                    </p:set>
                                  </p:childTnLst>
                                </p:cTn>
                              </p:par>
                            </p:childTnLst>
                          </p:cTn>
                        </p:par>
                        <p:par>
                          <p:cTn id="78" fill="hold">
                            <p:stCondLst>
                              <p:cond delay="2000"/>
                            </p:stCondLst>
                            <p:childTnLst>
                              <p:par>
                                <p:cTn id="79" presetID="1" presetClass="exit" presetSubtype="0" fill="hold" nodeType="afterEffect">
                                  <p:stCondLst>
                                    <p:cond delay="0"/>
                                  </p:stCondLst>
                                  <p:childTnLst>
                                    <p:set>
                                      <p:cBhvr>
                                        <p:cTn id="80" dur="1" fill="hold">
                                          <p:stCondLst>
                                            <p:cond delay="0"/>
                                          </p:stCondLst>
                                        </p:cTn>
                                        <p:tgtEl>
                                          <p:spTgt spid="19"/>
                                        </p:tgtEl>
                                        <p:attrNameLst>
                                          <p:attrName>style.visibility</p:attrName>
                                        </p:attrNameLst>
                                      </p:cBhvr>
                                      <p:to>
                                        <p:strVal val="hidden"/>
                                      </p:to>
                                    </p:set>
                                  </p:childTnLst>
                                </p:cTn>
                              </p:par>
                            </p:childTnLst>
                          </p:cTn>
                        </p:par>
                        <p:par>
                          <p:cTn id="81" fill="hold">
                            <p:stCondLst>
                              <p:cond delay="2000"/>
                            </p:stCondLst>
                            <p:childTnLst>
                              <p:par>
                                <p:cTn id="82" presetID="1" presetClass="exit" presetSubtype="0" fill="hold" nodeType="afterEffect">
                                  <p:stCondLst>
                                    <p:cond delay="0"/>
                                  </p:stCondLst>
                                  <p:childTnLst>
                                    <p:set>
                                      <p:cBhvr>
                                        <p:cTn id="83" dur="1" fill="hold">
                                          <p:stCondLst>
                                            <p:cond delay="0"/>
                                          </p:stCondLst>
                                        </p:cTn>
                                        <p:tgtEl>
                                          <p:spTgt spid="11"/>
                                        </p:tgtEl>
                                        <p:attrNameLst>
                                          <p:attrName>style.visibility</p:attrName>
                                        </p:attrNameLst>
                                      </p:cBhvr>
                                      <p:to>
                                        <p:strVal val="hidden"/>
                                      </p:to>
                                    </p:set>
                                  </p:childTnLst>
                                </p:cTn>
                              </p:par>
                            </p:childTnLst>
                          </p:cTn>
                        </p:par>
                        <p:par>
                          <p:cTn id="84" fill="hold">
                            <p:stCondLst>
                              <p:cond delay="2000"/>
                            </p:stCondLst>
                            <p:childTnLst>
                              <p:par>
                                <p:cTn id="85" presetID="1" presetClass="exit" presetSubtype="0" fill="hold" nodeType="afterEffect">
                                  <p:stCondLst>
                                    <p:cond delay="0"/>
                                  </p:stCondLst>
                                  <p:childTnLst>
                                    <p:set>
                                      <p:cBhvr>
                                        <p:cTn id="86" dur="1" fill="hold">
                                          <p:stCondLst>
                                            <p:cond delay="0"/>
                                          </p:stCondLst>
                                        </p:cTn>
                                        <p:tgtEl>
                                          <p:spTgt spid="10"/>
                                        </p:tgtEl>
                                        <p:attrNameLst>
                                          <p:attrName>style.visibility</p:attrName>
                                        </p:attrNameLst>
                                      </p:cBhvr>
                                      <p:to>
                                        <p:strVal val="hidden"/>
                                      </p:to>
                                    </p:set>
                                  </p:childTnLst>
                                </p:cTn>
                              </p:par>
                            </p:childTnLst>
                          </p:cTn>
                        </p:par>
                        <p:par>
                          <p:cTn id="87" fill="hold">
                            <p:stCondLst>
                              <p:cond delay="2000"/>
                            </p:stCondLst>
                            <p:childTnLst>
                              <p:par>
                                <p:cTn id="88" presetID="1" presetClass="exit" presetSubtype="0" fill="hold" nodeType="afterEffect">
                                  <p:stCondLst>
                                    <p:cond delay="0"/>
                                  </p:stCondLst>
                                  <p:childTnLst>
                                    <p:set>
                                      <p:cBhvr>
                                        <p:cTn id="89" dur="1" fill="hold">
                                          <p:stCondLst>
                                            <p:cond delay="0"/>
                                          </p:stCondLst>
                                        </p:cTn>
                                        <p:tgtEl>
                                          <p:spTgt spid="9"/>
                                        </p:tgtEl>
                                        <p:attrNameLst>
                                          <p:attrName>style.visibility</p:attrName>
                                        </p:attrNameLst>
                                      </p:cBhvr>
                                      <p:to>
                                        <p:strVal val="hidden"/>
                                      </p:to>
                                    </p:set>
                                  </p:childTnLst>
                                </p:cTn>
                              </p:par>
                            </p:childTnLst>
                          </p:cTn>
                        </p:par>
                        <p:par>
                          <p:cTn id="90" fill="hold">
                            <p:stCondLst>
                              <p:cond delay="2000"/>
                            </p:stCondLst>
                            <p:childTnLst>
                              <p:par>
                                <p:cTn id="91" presetID="1" presetClass="exit" presetSubtype="0" fill="hold" nodeType="afterEffect">
                                  <p:stCondLst>
                                    <p:cond delay="0"/>
                                  </p:stCondLst>
                                  <p:childTnLst>
                                    <p:set>
                                      <p:cBhvr>
                                        <p:cTn id="92" dur="1" fill="hold">
                                          <p:stCondLst>
                                            <p:cond delay="0"/>
                                          </p:stCondLst>
                                        </p:cTn>
                                        <p:tgtEl>
                                          <p:spTgt spid="8"/>
                                        </p:tgtEl>
                                        <p:attrNameLst>
                                          <p:attrName>style.visibility</p:attrName>
                                        </p:attrNameLst>
                                      </p:cBhvr>
                                      <p:to>
                                        <p:strVal val="hidden"/>
                                      </p:to>
                                    </p:set>
                                  </p:childTnLst>
                                </p:cTn>
                              </p:par>
                            </p:childTnLst>
                          </p:cTn>
                        </p:par>
                        <p:par>
                          <p:cTn id="93" fill="hold">
                            <p:stCondLst>
                              <p:cond delay="2000"/>
                            </p:stCondLst>
                            <p:childTnLst>
                              <p:par>
                                <p:cTn id="94" presetID="1" presetClass="exit" presetSubtype="0" fill="hold" nodeType="afterEffect">
                                  <p:stCondLst>
                                    <p:cond delay="0"/>
                                  </p:stCondLst>
                                  <p:childTnLst>
                                    <p:set>
                                      <p:cBhvr>
                                        <p:cTn id="95" dur="1" fill="hold">
                                          <p:stCondLst>
                                            <p:cond delay="0"/>
                                          </p:stCondLst>
                                        </p:cTn>
                                        <p:tgtEl>
                                          <p:spTgt spid="7"/>
                                        </p:tgtEl>
                                        <p:attrNameLst>
                                          <p:attrName>style.visibility</p:attrName>
                                        </p:attrNameLst>
                                      </p:cBhvr>
                                      <p:to>
                                        <p:strVal val="hidden"/>
                                      </p:to>
                                    </p:set>
                                  </p:childTnLst>
                                </p:cTn>
                              </p:par>
                            </p:childTnLst>
                          </p:cTn>
                        </p:par>
                        <p:par>
                          <p:cTn id="96" fill="hold">
                            <p:stCondLst>
                              <p:cond delay="2000"/>
                            </p:stCondLst>
                            <p:childTnLst>
                              <p:par>
                                <p:cTn id="97" presetID="1" presetClass="exit" presetSubtype="0" fill="hold" nodeType="afterEffect">
                                  <p:stCondLst>
                                    <p:cond delay="0"/>
                                  </p:stCondLst>
                                  <p:childTnLst>
                                    <p:set>
                                      <p:cBhvr>
                                        <p:cTn id="98" dur="1" fill="hold">
                                          <p:stCondLst>
                                            <p:cond delay="0"/>
                                          </p:stCondLst>
                                        </p:cTn>
                                        <p:tgtEl>
                                          <p:spTgt spid="6"/>
                                        </p:tgtEl>
                                        <p:attrNameLst>
                                          <p:attrName>style.visibility</p:attrName>
                                        </p:attrNameLst>
                                      </p:cBhvr>
                                      <p:to>
                                        <p:strVal val="hidden"/>
                                      </p:to>
                                    </p:set>
                                  </p:childTnLst>
                                </p:cTn>
                              </p:par>
                            </p:childTnLst>
                          </p:cTn>
                        </p:par>
                        <p:par>
                          <p:cTn id="99" fill="hold">
                            <p:stCondLst>
                              <p:cond delay="2000"/>
                            </p:stCondLst>
                            <p:childTnLst>
                              <p:par>
                                <p:cTn id="100" presetID="1"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37"/>
                                        </p:tgtEl>
                                      </p:cBhvr>
                                    </p:animEffect>
                                    <p:set>
                                      <p:cBhvr>
                                        <p:cTn id="106" dur="1" fill="hold">
                                          <p:stCondLst>
                                            <p:cond delay="499"/>
                                          </p:stCondLst>
                                        </p:cTn>
                                        <p:tgtEl>
                                          <p:spTgt spid="37"/>
                                        </p:tgtEl>
                                        <p:attrNameLst>
                                          <p:attrName>style.visibility</p:attrName>
                                        </p:attrNameLst>
                                      </p:cBhvr>
                                      <p:to>
                                        <p:strVal val="hidden"/>
                                      </p:to>
                                    </p:set>
                                  </p:childTnLst>
                                </p:cTn>
                              </p:par>
                            </p:childTnLst>
                          </p:cTn>
                        </p:par>
                        <p:par>
                          <p:cTn id="107" fill="hold">
                            <p:stCondLst>
                              <p:cond delay="500"/>
                            </p:stCondLst>
                            <p:childTnLst>
                              <p:par>
                                <p:cTn id="108" presetID="10" presetClass="entr" presetSubtype="0"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Effect transition="in" filter="fade">
                                      <p:cBhvr>
                                        <p:cTn id="1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0" grpId="1"/>
      <p:bldP spid="41" grpId="0"/>
      <p:bldP spid="41"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2:1</a:t>
            </a:r>
          </a:p>
        </p:txBody>
      </p:sp>
      <p:pic>
        <p:nvPicPr>
          <p:cNvPr id="6" name="Picture 5">
            <a:extLst>
              <a:ext uri="{FF2B5EF4-FFF2-40B4-BE49-F238E27FC236}">
                <a16:creationId xmlns="" xmlns:a16="http://schemas.microsoft.com/office/drawing/2014/main" id="{BA5DC8F0-7EAE-431E-B662-BBC59FC36E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6119" y="3314700"/>
            <a:ext cx="3491762" cy="1400595"/>
          </a:xfrm>
          <a:prstGeom prst="rect">
            <a:avLst/>
          </a:prstGeom>
        </p:spPr>
      </p:pic>
      <p:grpSp>
        <p:nvGrpSpPr>
          <p:cNvPr id="17" name="Group 16">
            <a:extLst>
              <a:ext uri="{FF2B5EF4-FFF2-40B4-BE49-F238E27FC236}">
                <a16:creationId xmlns="" xmlns:a16="http://schemas.microsoft.com/office/drawing/2014/main" id="{F330B27A-B6EE-4718-A7FF-575AC31A412C}"/>
              </a:ext>
            </a:extLst>
          </p:cNvPr>
          <p:cNvGrpSpPr/>
          <p:nvPr/>
        </p:nvGrpSpPr>
        <p:grpSpPr>
          <a:xfrm>
            <a:off x="5003680" y="4100722"/>
            <a:ext cx="1219046" cy="525222"/>
            <a:chOff x="5003680" y="4100722"/>
            <a:chExt cx="1219046" cy="525222"/>
          </a:xfrm>
        </p:grpSpPr>
        <p:pic>
          <p:nvPicPr>
            <p:cNvPr id="8" name="Picture 7">
              <a:extLst>
                <a:ext uri="{FF2B5EF4-FFF2-40B4-BE49-F238E27FC236}">
                  <a16:creationId xmlns="" xmlns:a16="http://schemas.microsoft.com/office/drawing/2014/main" id="{080B8F9C-BC58-4BBB-AF69-4235B859F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7504" y="4100722"/>
              <a:ext cx="525222" cy="525222"/>
            </a:xfrm>
            <a:prstGeom prst="rect">
              <a:avLst/>
            </a:prstGeom>
          </p:spPr>
        </p:pic>
        <p:pic>
          <p:nvPicPr>
            <p:cNvPr id="10" name="Picture 9">
              <a:extLst>
                <a:ext uri="{FF2B5EF4-FFF2-40B4-BE49-F238E27FC236}">
                  <a16:creationId xmlns="" xmlns:a16="http://schemas.microsoft.com/office/drawing/2014/main" id="{8675B06A-A8AB-46D8-962A-6C63041F58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3680" y="4100722"/>
              <a:ext cx="525222" cy="525222"/>
            </a:xfrm>
            <a:prstGeom prst="rect">
              <a:avLst/>
            </a:prstGeom>
          </p:spPr>
        </p:pic>
      </p:grpSp>
      <p:sp>
        <p:nvSpPr>
          <p:cNvPr id="12" name="TextBox 11">
            <a:extLst>
              <a:ext uri="{FF2B5EF4-FFF2-40B4-BE49-F238E27FC236}">
                <a16:creationId xmlns="" xmlns:a16="http://schemas.microsoft.com/office/drawing/2014/main" id="{4A6100E6-4C95-41D2-911F-DF8317155076}"/>
              </a:ext>
            </a:extLst>
          </p:cNvPr>
          <p:cNvSpPr txBox="1"/>
          <p:nvPr/>
        </p:nvSpPr>
        <p:spPr bwMode="auto">
          <a:xfrm>
            <a:off x="3289300" y="1687191"/>
            <a:ext cx="8715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p>
        </p:txBody>
      </p:sp>
      <p:sp>
        <p:nvSpPr>
          <p:cNvPr id="13" name="TextBox 12">
            <a:extLst>
              <a:ext uri="{FF2B5EF4-FFF2-40B4-BE49-F238E27FC236}">
                <a16:creationId xmlns="" xmlns:a16="http://schemas.microsoft.com/office/drawing/2014/main" id="{FAC515A5-875A-45C9-B44F-8FB7FB180DE3}"/>
              </a:ext>
            </a:extLst>
          </p:cNvPr>
          <p:cNvSpPr txBox="1"/>
          <p:nvPr/>
        </p:nvSpPr>
        <p:spPr bwMode="auto">
          <a:xfrm>
            <a:off x="4032961" y="1687191"/>
            <a:ext cx="8715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20</a:t>
            </a:r>
          </a:p>
        </p:txBody>
      </p:sp>
      <p:sp>
        <p:nvSpPr>
          <p:cNvPr id="16" name="TextBox 15">
            <a:extLst>
              <a:ext uri="{FF2B5EF4-FFF2-40B4-BE49-F238E27FC236}">
                <a16:creationId xmlns="" xmlns:a16="http://schemas.microsoft.com/office/drawing/2014/main" id="{D0CE6043-BCF4-4E4E-8740-446CB046D471}"/>
              </a:ext>
            </a:extLst>
          </p:cNvPr>
          <p:cNvSpPr txBox="1"/>
          <p:nvPr/>
        </p:nvSpPr>
        <p:spPr bwMode="auto">
          <a:xfrm>
            <a:off x="4769490" y="1687191"/>
            <a:ext cx="10883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80</a:t>
            </a:r>
          </a:p>
        </p:txBody>
      </p:sp>
    </p:spTree>
    <p:extLst>
      <p:ext uri="{BB962C8B-B14F-4D97-AF65-F5344CB8AC3E}">
        <p14:creationId xmlns:p14="http://schemas.microsoft.com/office/powerpoint/2010/main" val="344367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42" presetClass="path" presetSubtype="0" accel="50000" decel="50000" fill="hold" nodeType="afterEffect">
                                  <p:stCondLst>
                                    <p:cond delay="500"/>
                                  </p:stCondLst>
                                  <p:childTnLst>
                                    <p:animMotion origin="layout" path="M 1.11111E-6 -1.11111E-6 L 1.11111E-6 0.14722 " pathEditMode="relative" rAng="0" ptsTypes="AA">
                                      <p:cBhvr>
                                        <p:cTn id="10" dur="2000" fill="hold"/>
                                        <p:tgtEl>
                                          <p:spTgt spid="17"/>
                                        </p:tgtEl>
                                        <p:attrNameLst>
                                          <p:attrName>ppt_x</p:attrName>
                                          <p:attrName>ppt_y</p:attrName>
                                        </p:attrNameLst>
                                      </p:cBhvr>
                                      <p:rCtr x="0" y="7361"/>
                                    </p:animMotion>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5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21590C03-5684-436E-8B62-EC1B596F0322}"/>
              </a:ext>
            </a:extLst>
          </p:cNvPr>
          <p:cNvSpPr/>
          <p:nvPr/>
        </p:nvSpPr>
        <p:spPr bwMode="auto">
          <a:xfrm>
            <a:off x="4841081" y="2872581"/>
            <a:ext cx="1081388" cy="2662238"/>
          </a:xfrm>
          <a:prstGeom prst="rect">
            <a:avLst/>
          </a:prstGeom>
          <a:solidFill>
            <a:srgbClr val="FFE2D8"/>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 xmlns:a16="http://schemas.microsoft.com/office/drawing/2014/main" id="{D6D146AB-3C6E-4A98-95E8-2928321D1F80}"/>
              </a:ext>
            </a:extLst>
          </p:cNvPr>
          <p:cNvSpPr/>
          <p:nvPr/>
        </p:nvSpPr>
        <p:spPr bwMode="auto">
          <a:xfrm>
            <a:off x="3238499" y="2874169"/>
            <a:ext cx="1602581" cy="2662238"/>
          </a:xfrm>
          <a:prstGeom prst="rect">
            <a:avLst/>
          </a:prstGeom>
          <a:solidFill>
            <a:srgbClr val="FF8D5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 xmlns:a16="http://schemas.microsoft.com/office/drawing/2014/main" id="{6295CA74-ADAE-43FB-BE65-78560A972C59}"/>
              </a:ext>
            </a:extLst>
          </p:cNvPr>
          <p:cNvSpPr/>
          <p:nvPr/>
        </p:nvSpPr>
        <p:spPr bwMode="auto">
          <a:xfrm>
            <a:off x="4841081" y="2872581"/>
            <a:ext cx="1081388" cy="2662238"/>
          </a:xfrm>
          <a:prstGeom prst="rect">
            <a:avLst/>
          </a:prstGeom>
          <a:solidFill>
            <a:srgbClr val="FF8D5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9" name="Picture 8">
            <a:extLst>
              <a:ext uri="{FF2B5EF4-FFF2-40B4-BE49-F238E27FC236}">
                <a16:creationId xmlns="" xmlns:a16="http://schemas.microsoft.com/office/drawing/2014/main" id="{F3338C74-70F0-4024-A9FD-BB0DB3D3C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1532" y="2853232"/>
            <a:ext cx="2700936" cy="2700936"/>
          </a:xfrm>
          <a:prstGeom prst="rect">
            <a:avLst/>
          </a:prstGeom>
        </p:spPr>
      </p:pic>
      <p:sp>
        <p:nvSpPr>
          <p:cNvPr id="2" name="Text Placeholder 1"/>
          <p:cNvSpPr>
            <a:spLocks noGrp="1"/>
          </p:cNvSpPr>
          <p:nvPr>
            <p:ph type="body" sz="quarter" idx="11"/>
          </p:nvPr>
        </p:nvSpPr>
        <p:spPr/>
        <p:txBody>
          <a:bodyPr/>
          <a:lstStyle/>
          <a:p>
            <a:r>
              <a:rPr lang="en-GB" dirty="0"/>
              <a:t>1.17 Composition and calculation: 100 </a:t>
            </a:r>
            <a:r>
              <a:rPr lang="en-US" dirty="0"/>
              <a:t>– step 2:1</a:t>
            </a:r>
          </a:p>
        </p:txBody>
      </p:sp>
      <p:sp>
        <p:nvSpPr>
          <p:cNvPr id="3" name="TextBox 2">
            <a:extLst>
              <a:ext uri="{FF2B5EF4-FFF2-40B4-BE49-F238E27FC236}">
                <a16:creationId xmlns="" xmlns:a16="http://schemas.microsoft.com/office/drawing/2014/main" id="{31432AC1-4BE1-4B26-B4F8-39D7A9C830FD}"/>
              </a:ext>
            </a:extLst>
          </p:cNvPr>
          <p:cNvSpPr txBox="1"/>
          <p:nvPr/>
        </p:nvSpPr>
        <p:spPr bwMode="auto">
          <a:xfrm>
            <a:off x="3289300" y="1687191"/>
            <a:ext cx="8715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p>
        </p:txBody>
      </p:sp>
      <p:sp>
        <p:nvSpPr>
          <p:cNvPr id="4" name="TextBox 3">
            <a:extLst>
              <a:ext uri="{FF2B5EF4-FFF2-40B4-BE49-F238E27FC236}">
                <a16:creationId xmlns="" xmlns:a16="http://schemas.microsoft.com/office/drawing/2014/main" id="{37917B05-EC5A-4C2E-900B-12A4E44032C1}"/>
              </a:ext>
            </a:extLst>
          </p:cNvPr>
          <p:cNvSpPr txBox="1"/>
          <p:nvPr/>
        </p:nvSpPr>
        <p:spPr bwMode="auto">
          <a:xfrm>
            <a:off x="4032961" y="1687191"/>
            <a:ext cx="8715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40</a:t>
            </a:r>
          </a:p>
        </p:txBody>
      </p:sp>
      <p:sp>
        <p:nvSpPr>
          <p:cNvPr id="5" name="TextBox 4">
            <a:extLst>
              <a:ext uri="{FF2B5EF4-FFF2-40B4-BE49-F238E27FC236}">
                <a16:creationId xmlns="" xmlns:a16="http://schemas.microsoft.com/office/drawing/2014/main" id="{1B86B21F-6638-4355-A911-90FEC9E7A8FB}"/>
              </a:ext>
            </a:extLst>
          </p:cNvPr>
          <p:cNvSpPr txBox="1"/>
          <p:nvPr/>
        </p:nvSpPr>
        <p:spPr bwMode="auto">
          <a:xfrm>
            <a:off x="4769490" y="1687191"/>
            <a:ext cx="10883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60</a:t>
            </a:r>
          </a:p>
        </p:txBody>
      </p:sp>
    </p:spTree>
    <p:extLst>
      <p:ext uri="{BB962C8B-B14F-4D97-AF65-F5344CB8AC3E}">
        <p14:creationId xmlns:p14="http://schemas.microsoft.com/office/powerpoint/2010/main" val="199698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xit" presetSubtype="0" fill="hold" grpId="0" nodeType="afterEffect">
                                  <p:stCondLst>
                                    <p:cond delay="250"/>
                                  </p:stCondLst>
                                  <p:childTnLst>
                                    <p:animEffect transition="out" filter="fade">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2:2</a:t>
            </a:r>
          </a:p>
        </p:txBody>
      </p:sp>
      <p:sp>
        <p:nvSpPr>
          <p:cNvPr id="4" name="TextBox 3">
            <a:extLst>
              <a:ext uri="{FF2B5EF4-FFF2-40B4-BE49-F238E27FC236}">
                <a16:creationId xmlns="" xmlns:a16="http://schemas.microsoft.com/office/drawing/2014/main" id="{6E965FAE-984B-4648-8329-D97E84F770AA}"/>
              </a:ext>
            </a:extLst>
          </p:cNvPr>
          <p:cNvSpPr txBox="1"/>
          <p:nvPr/>
        </p:nvSpPr>
        <p:spPr bwMode="auto">
          <a:xfrm>
            <a:off x="5217327" y="2252002"/>
            <a:ext cx="5484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5" name="TextBox 4">
            <a:extLst>
              <a:ext uri="{FF2B5EF4-FFF2-40B4-BE49-F238E27FC236}">
                <a16:creationId xmlns="" xmlns:a16="http://schemas.microsoft.com/office/drawing/2014/main" id="{D0C30BE6-E934-42DC-ACA0-EA5E7FD0BA4C}"/>
              </a:ext>
            </a:extLst>
          </p:cNvPr>
          <p:cNvSpPr txBox="1"/>
          <p:nvPr/>
        </p:nvSpPr>
        <p:spPr bwMode="auto">
          <a:xfrm>
            <a:off x="5092673" y="1687191"/>
            <a:ext cx="8715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90</a:t>
            </a:r>
          </a:p>
        </p:txBody>
      </p:sp>
      <p:sp>
        <p:nvSpPr>
          <p:cNvPr id="8" name="TextBox 7">
            <a:extLst>
              <a:ext uri="{FF2B5EF4-FFF2-40B4-BE49-F238E27FC236}">
                <a16:creationId xmlns="" xmlns:a16="http://schemas.microsoft.com/office/drawing/2014/main" id="{8E7BBBE4-297C-4E6E-9AAF-27C02201D951}"/>
              </a:ext>
            </a:extLst>
          </p:cNvPr>
          <p:cNvSpPr txBox="1"/>
          <p:nvPr/>
        </p:nvSpPr>
        <p:spPr bwMode="auto">
          <a:xfrm>
            <a:off x="5065291" y="2252002"/>
            <a:ext cx="8715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90</a:t>
            </a:r>
          </a:p>
        </p:txBody>
      </p:sp>
      <p:sp>
        <p:nvSpPr>
          <p:cNvPr id="11" name="TextBox 10">
            <a:extLst>
              <a:ext uri="{FF2B5EF4-FFF2-40B4-BE49-F238E27FC236}">
                <a16:creationId xmlns="" xmlns:a16="http://schemas.microsoft.com/office/drawing/2014/main" id="{A7279762-812A-4DA6-95FC-6B960B743F95}"/>
              </a:ext>
            </a:extLst>
          </p:cNvPr>
          <p:cNvSpPr txBox="1"/>
          <p:nvPr/>
        </p:nvSpPr>
        <p:spPr bwMode="auto">
          <a:xfrm>
            <a:off x="5386417" y="1687191"/>
            <a:ext cx="2841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2" name="TextBox 11">
            <a:extLst>
              <a:ext uri="{FF2B5EF4-FFF2-40B4-BE49-F238E27FC236}">
                <a16:creationId xmlns="" xmlns:a16="http://schemas.microsoft.com/office/drawing/2014/main" id="{F312DA43-0A1D-4010-8828-E864C7BA4CCD}"/>
              </a:ext>
            </a:extLst>
          </p:cNvPr>
          <p:cNvSpPr txBox="1"/>
          <p:nvPr/>
        </p:nvSpPr>
        <p:spPr bwMode="auto">
          <a:xfrm>
            <a:off x="3089237" y="1687191"/>
            <a:ext cx="24654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  =  10  +</a:t>
            </a:r>
          </a:p>
        </p:txBody>
      </p:sp>
      <p:sp>
        <p:nvSpPr>
          <p:cNvPr id="13" name="TextBox 12">
            <a:extLst>
              <a:ext uri="{FF2B5EF4-FFF2-40B4-BE49-F238E27FC236}">
                <a16:creationId xmlns="" xmlns:a16="http://schemas.microsoft.com/office/drawing/2014/main" id="{8928BE55-007B-4A96-87FC-4844ABD7F465}"/>
              </a:ext>
            </a:extLst>
          </p:cNvPr>
          <p:cNvSpPr txBox="1"/>
          <p:nvPr/>
        </p:nvSpPr>
        <p:spPr bwMode="auto">
          <a:xfrm>
            <a:off x="3091618" y="2252002"/>
            <a:ext cx="2465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  –  10  =</a:t>
            </a:r>
          </a:p>
        </p:txBody>
      </p:sp>
      <p:sp>
        <p:nvSpPr>
          <p:cNvPr id="15" name="TextBox 14">
            <a:extLst>
              <a:ext uri="{FF2B5EF4-FFF2-40B4-BE49-F238E27FC236}">
                <a16:creationId xmlns="" xmlns:a16="http://schemas.microsoft.com/office/drawing/2014/main" id="{180A1ADE-563A-4D38-ADEE-756FB8241089}"/>
              </a:ext>
            </a:extLst>
          </p:cNvPr>
          <p:cNvSpPr txBox="1"/>
          <p:nvPr/>
        </p:nvSpPr>
        <p:spPr bwMode="auto">
          <a:xfrm>
            <a:off x="1601838" y="4478313"/>
            <a:ext cx="756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16" name="TextBox 15">
            <a:extLst>
              <a:ext uri="{FF2B5EF4-FFF2-40B4-BE49-F238E27FC236}">
                <a16:creationId xmlns="" xmlns:a16="http://schemas.microsoft.com/office/drawing/2014/main" id="{36532751-0329-494E-A2DC-015369254272}"/>
              </a:ext>
            </a:extLst>
          </p:cNvPr>
          <p:cNvSpPr txBox="1"/>
          <p:nvPr/>
        </p:nvSpPr>
        <p:spPr bwMode="auto">
          <a:xfrm>
            <a:off x="4481838" y="4478313"/>
            <a:ext cx="756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90</a:t>
            </a:r>
          </a:p>
        </p:txBody>
      </p:sp>
      <p:sp>
        <p:nvSpPr>
          <p:cNvPr id="18" name="Rectangle 17">
            <a:extLst>
              <a:ext uri="{FF2B5EF4-FFF2-40B4-BE49-F238E27FC236}">
                <a16:creationId xmlns="" xmlns:a16="http://schemas.microsoft.com/office/drawing/2014/main" id="{FB5A7A7D-9E66-4D99-998D-EA33FEA5B05F}"/>
              </a:ext>
            </a:extLst>
          </p:cNvPr>
          <p:cNvSpPr/>
          <p:nvPr/>
        </p:nvSpPr>
        <p:spPr bwMode="auto">
          <a:xfrm>
            <a:off x="1692000" y="3505425"/>
            <a:ext cx="576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9" name="Rectangle 18">
            <a:extLst>
              <a:ext uri="{FF2B5EF4-FFF2-40B4-BE49-F238E27FC236}">
                <a16:creationId xmlns="" xmlns:a16="http://schemas.microsoft.com/office/drawing/2014/main" id="{F08C9CEC-C7F1-4DC3-AB06-A968FF9EC7B4}"/>
              </a:ext>
            </a:extLst>
          </p:cNvPr>
          <p:cNvSpPr/>
          <p:nvPr/>
        </p:nvSpPr>
        <p:spPr bwMode="auto">
          <a:xfrm>
            <a:off x="1692000" y="4307904"/>
            <a:ext cx="576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TextBox 19">
            <a:extLst>
              <a:ext uri="{FF2B5EF4-FFF2-40B4-BE49-F238E27FC236}">
                <a16:creationId xmlns="" xmlns:a16="http://schemas.microsoft.com/office/drawing/2014/main" id="{08F4FDED-EC94-40D4-9226-A5CAFC06E4C4}"/>
              </a:ext>
            </a:extLst>
          </p:cNvPr>
          <p:cNvSpPr txBox="1"/>
          <p:nvPr/>
        </p:nvSpPr>
        <p:spPr bwMode="auto">
          <a:xfrm>
            <a:off x="4177996" y="3675834"/>
            <a:ext cx="788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p>
        </p:txBody>
      </p:sp>
      <p:sp>
        <p:nvSpPr>
          <p:cNvPr id="23" name="Rectangle 22">
            <a:extLst>
              <a:ext uri="{FF2B5EF4-FFF2-40B4-BE49-F238E27FC236}">
                <a16:creationId xmlns="" xmlns:a16="http://schemas.microsoft.com/office/drawing/2014/main" id="{4C3646C7-587F-4C0E-8A75-F0926029126A}"/>
              </a:ext>
            </a:extLst>
          </p:cNvPr>
          <p:cNvSpPr/>
          <p:nvPr/>
        </p:nvSpPr>
        <p:spPr bwMode="auto">
          <a:xfrm>
            <a:off x="2268000" y="4307904"/>
            <a:ext cx="5184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 name="TextBox 23">
            <a:extLst>
              <a:ext uri="{FF2B5EF4-FFF2-40B4-BE49-F238E27FC236}">
                <a16:creationId xmlns="" xmlns:a16="http://schemas.microsoft.com/office/drawing/2014/main" id="{186CF1EB-7E73-4CA4-B220-F631199BA3E3}"/>
              </a:ext>
            </a:extLst>
          </p:cNvPr>
          <p:cNvSpPr txBox="1"/>
          <p:nvPr/>
        </p:nvSpPr>
        <p:spPr bwMode="auto">
          <a:xfrm>
            <a:off x="4535729" y="4478313"/>
            <a:ext cx="6485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8748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1" grpId="0"/>
      <p:bldP spid="16"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2:2</a:t>
            </a:r>
          </a:p>
        </p:txBody>
      </p:sp>
      <p:sp>
        <p:nvSpPr>
          <p:cNvPr id="3" name="TextBox 2">
            <a:extLst>
              <a:ext uri="{FF2B5EF4-FFF2-40B4-BE49-F238E27FC236}">
                <a16:creationId xmlns="" xmlns:a16="http://schemas.microsoft.com/office/drawing/2014/main" id="{04CA4388-4C85-4C34-BEA0-B6130B1DA266}"/>
              </a:ext>
            </a:extLst>
          </p:cNvPr>
          <p:cNvSpPr txBox="1"/>
          <p:nvPr/>
        </p:nvSpPr>
        <p:spPr bwMode="auto">
          <a:xfrm>
            <a:off x="5217327" y="2252002"/>
            <a:ext cx="5484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4" name="TextBox 3">
            <a:extLst>
              <a:ext uri="{FF2B5EF4-FFF2-40B4-BE49-F238E27FC236}">
                <a16:creationId xmlns="" xmlns:a16="http://schemas.microsoft.com/office/drawing/2014/main" id="{70C23099-C22D-426D-82E6-4B548ECA1637}"/>
              </a:ext>
            </a:extLst>
          </p:cNvPr>
          <p:cNvSpPr txBox="1"/>
          <p:nvPr/>
        </p:nvSpPr>
        <p:spPr bwMode="auto">
          <a:xfrm>
            <a:off x="5092673" y="1687191"/>
            <a:ext cx="8715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a:t>
            </a:r>
          </a:p>
        </p:txBody>
      </p:sp>
      <p:sp>
        <p:nvSpPr>
          <p:cNvPr id="5" name="TextBox 4">
            <a:extLst>
              <a:ext uri="{FF2B5EF4-FFF2-40B4-BE49-F238E27FC236}">
                <a16:creationId xmlns="" xmlns:a16="http://schemas.microsoft.com/office/drawing/2014/main" id="{9D3AB744-BB5E-4889-8424-8A65FCAF1075}"/>
              </a:ext>
            </a:extLst>
          </p:cNvPr>
          <p:cNvSpPr txBox="1"/>
          <p:nvPr/>
        </p:nvSpPr>
        <p:spPr bwMode="auto">
          <a:xfrm>
            <a:off x="5065291" y="2252002"/>
            <a:ext cx="8715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a:t>
            </a:r>
          </a:p>
        </p:txBody>
      </p:sp>
      <p:sp>
        <p:nvSpPr>
          <p:cNvPr id="6" name="TextBox 5">
            <a:extLst>
              <a:ext uri="{FF2B5EF4-FFF2-40B4-BE49-F238E27FC236}">
                <a16:creationId xmlns="" xmlns:a16="http://schemas.microsoft.com/office/drawing/2014/main" id="{F01FFB1A-7571-403C-A2D8-9CE1169F1A0B}"/>
              </a:ext>
            </a:extLst>
          </p:cNvPr>
          <p:cNvSpPr txBox="1"/>
          <p:nvPr/>
        </p:nvSpPr>
        <p:spPr bwMode="auto">
          <a:xfrm>
            <a:off x="5386417" y="1687191"/>
            <a:ext cx="2841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7" name="TextBox 6">
            <a:extLst>
              <a:ext uri="{FF2B5EF4-FFF2-40B4-BE49-F238E27FC236}">
                <a16:creationId xmlns="" xmlns:a16="http://schemas.microsoft.com/office/drawing/2014/main" id="{67AE8BFC-6340-41F3-95FE-AE25602A6D75}"/>
              </a:ext>
            </a:extLst>
          </p:cNvPr>
          <p:cNvSpPr txBox="1"/>
          <p:nvPr/>
        </p:nvSpPr>
        <p:spPr bwMode="auto">
          <a:xfrm>
            <a:off x="3089237" y="1687191"/>
            <a:ext cx="24654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  =  50  +</a:t>
            </a:r>
          </a:p>
        </p:txBody>
      </p:sp>
      <p:sp>
        <p:nvSpPr>
          <p:cNvPr id="8" name="TextBox 7">
            <a:extLst>
              <a:ext uri="{FF2B5EF4-FFF2-40B4-BE49-F238E27FC236}">
                <a16:creationId xmlns="" xmlns:a16="http://schemas.microsoft.com/office/drawing/2014/main" id="{97D12066-B100-4EA4-B551-7B67908960C3}"/>
              </a:ext>
            </a:extLst>
          </p:cNvPr>
          <p:cNvSpPr txBox="1"/>
          <p:nvPr/>
        </p:nvSpPr>
        <p:spPr bwMode="auto">
          <a:xfrm>
            <a:off x="3091618" y="2252002"/>
            <a:ext cx="2465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  –  50  =</a:t>
            </a:r>
          </a:p>
        </p:txBody>
      </p:sp>
      <p:sp>
        <p:nvSpPr>
          <p:cNvPr id="9" name="TextBox 8">
            <a:extLst>
              <a:ext uri="{FF2B5EF4-FFF2-40B4-BE49-F238E27FC236}">
                <a16:creationId xmlns="" xmlns:a16="http://schemas.microsoft.com/office/drawing/2014/main" id="{F558A17B-D194-4C18-B786-B352DDB96DF7}"/>
              </a:ext>
            </a:extLst>
          </p:cNvPr>
          <p:cNvSpPr txBox="1"/>
          <p:nvPr/>
        </p:nvSpPr>
        <p:spPr bwMode="auto">
          <a:xfrm>
            <a:off x="2753838" y="4478313"/>
            <a:ext cx="756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a:t>
            </a:r>
          </a:p>
        </p:txBody>
      </p:sp>
      <p:sp>
        <p:nvSpPr>
          <p:cNvPr id="10" name="TextBox 9">
            <a:extLst>
              <a:ext uri="{FF2B5EF4-FFF2-40B4-BE49-F238E27FC236}">
                <a16:creationId xmlns="" xmlns:a16="http://schemas.microsoft.com/office/drawing/2014/main" id="{E7E81BE6-E454-4541-8B97-EE9614A95CC7}"/>
              </a:ext>
            </a:extLst>
          </p:cNvPr>
          <p:cNvSpPr txBox="1"/>
          <p:nvPr/>
        </p:nvSpPr>
        <p:spPr bwMode="auto">
          <a:xfrm>
            <a:off x="5633838" y="4478313"/>
            <a:ext cx="756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a:t>
            </a:r>
          </a:p>
        </p:txBody>
      </p:sp>
      <p:sp>
        <p:nvSpPr>
          <p:cNvPr id="11" name="Rectangle 10">
            <a:extLst>
              <a:ext uri="{FF2B5EF4-FFF2-40B4-BE49-F238E27FC236}">
                <a16:creationId xmlns="" xmlns:a16="http://schemas.microsoft.com/office/drawing/2014/main" id="{96EC0741-0A86-4045-A200-9636AD2D64B1}"/>
              </a:ext>
            </a:extLst>
          </p:cNvPr>
          <p:cNvSpPr/>
          <p:nvPr/>
        </p:nvSpPr>
        <p:spPr bwMode="auto">
          <a:xfrm>
            <a:off x="1692000" y="3505425"/>
            <a:ext cx="576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2" name="Rectangle 11">
            <a:extLst>
              <a:ext uri="{FF2B5EF4-FFF2-40B4-BE49-F238E27FC236}">
                <a16:creationId xmlns="" xmlns:a16="http://schemas.microsoft.com/office/drawing/2014/main" id="{1AA23FAC-8882-4AF7-AFD7-F6FBBEF184A0}"/>
              </a:ext>
            </a:extLst>
          </p:cNvPr>
          <p:cNvSpPr/>
          <p:nvPr/>
        </p:nvSpPr>
        <p:spPr bwMode="auto">
          <a:xfrm>
            <a:off x="1692000" y="4307904"/>
            <a:ext cx="28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 xmlns:a16="http://schemas.microsoft.com/office/drawing/2014/main" id="{1A879ED9-30C0-4662-82A5-AB9C3D52F713}"/>
              </a:ext>
            </a:extLst>
          </p:cNvPr>
          <p:cNvSpPr txBox="1"/>
          <p:nvPr/>
        </p:nvSpPr>
        <p:spPr bwMode="auto">
          <a:xfrm>
            <a:off x="4177996" y="3675834"/>
            <a:ext cx="788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p>
        </p:txBody>
      </p:sp>
      <p:sp>
        <p:nvSpPr>
          <p:cNvPr id="14" name="Rectangle 13">
            <a:extLst>
              <a:ext uri="{FF2B5EF4-FFF2-40B4-BE49-F238E27FC236}">
                <a16:creationId xmlns="" xmlns:a16="http://schemas.microsoft.com/office/drawing/2014/main" id="{39E35211-F710-4E27-8FF1-D457D57B428C}"/>
              </a:ext>
            </a:extLst>
          </p:cNvPr>
          <p:cNvSpPr/>
          <p:nvPr/>
        </p:nvSpPr>
        <p:spPr bwMode="auto">
          <a:xfrm>
            <a:off x="4572000" y="4307904"/>
            <a:ext cx="28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TextBox 14">
            <a:extLst>
              <a:ext uri="{FF2B5EF4-FFF2-40B4-BE49-F238E27FC236}">
                <a16:creationId xmlns="" xmlns:a16="http://schemas.microsoft.com/office/drawing/2014/main" id="{F892AD94-F9D4-47B6-A0BD-F53485C8E852}"/>
              </a:ext>
            </a:extLst>
          </p:cNvPr>
          <p:cNvSpPr txBox="1"/>
          <p:nvPr/>
        </p:nvSpPr>
        <p:spPr bwMode="auto">
          <a:xfrm>
            <a:off x="5687729" y="4478313"/>
            <a:ext cx="6485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366300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0"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1:1</a:t>
            </a:r>
          </a:p>
        </p:txBody>
      </p:sp>
      <p:graphicFrame>
        <p:nvGraphicFramePr>
          <p:cNvPr id="3" name="Table 2">
            <a:extLst>
              <a:ext uri="{FF2B5EF4-FFF2-40B4-BE49-F238E27FC236}">
                <a16:creationId xmlns="" xmlns:a16="http://schemas.microsoft.com/office/drawing/2014/main" id="{548968CA-DFE2-4236-9332-FF99DE09CE69}"/>
              </a:ext>
            </a:extLst>
          </p:cNvPr>
          <p:cNvGraphicFramePr>
            <a:graphicFrameLocks noGrp="1"/>
          </p:cNvGraphicFramePr>
          <p:nvPr>
            <p:extLst>
              <p:ext uri="{D42A27DB-BD31-4B8C-83A1-F6EECF244321}">
                <p14:modId xmlns:p14="http://schemas.microsoft.com/office/powerpoint/2010/main" val="1542971441"/>
              </p:ext>
            </p:extLst>
          </p:nvPr>
        </p:nvGraphicFramePr>
        <p:xfrm>
          <a:off x="3232950" y="2998955"/>
          <a:ext cx="2678100" cy="860090"/>
        </p:xfrm>
        <a:graphic>
          <a:graphicData uri="http://schemas.openxmlformats.org/drawingml/2006/table">
            <a:tbl>
              <a:tblPr firstRow="1" bandRow="1">
                <a:tableStyleId>{5C22544A-7EE6-4342-B048-85BDC9FD1C3A}</a:tableStyleId>
              </a:tblPr>
              <a:tblGrid>
                <a:gridCol w="1339050">
                  <a:extLst>
                    <a:ext uri="{9D8B030D-6E8A-4147-A177-3AD203B41FA5}">
                      <a16:colId xmlns="" xmlns:a16="http://schemas.microsoft.com/office/drawing/2014/main" val="1381558999"/>
                    </a:ext>
                  </a:extLst>
                </a:gridCol>
                <a:gridCol w="1339050">
                  <a:extLst>
                    <a:ext uri="{9D8B030D-6E8A-4147-A177-3AD203B41FA5}">
                      <a16:colId xmlns="" xmlns:a16="http://schemas.microsoft.com/office/drawing/2014/main" val="2504133960"/>
                    </a:ext>
                  </a:extLst>
                </a:gridCol>
              </a:tblGrid>
              <a:tr h="380765">
                <a:tc>
                  <a:txBody>
                    <a:bodyPr/>
                    <a:lstStyle/>
                    <a:p>
                      <a:pPr algn="ctr"/>
                      <a:r>
                        <a:rPr lang="en-GB" sz="2400" dirty="0">
                          <a:solidFill>
                            <a:schemeClr val="tx1"/>
                          </a:solidFill>
                          <a:latin typeface="Myriad Pro Semibold"/>
                        </a:rPr>
                        <a:t>10s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 xmlns:a16="http://schemas.microsoft.com/office/drawing/2014/main" val="3809645214"/>
                  </a:ext>
                </a:extLst>
              </a:tr>
              <a:tr h="402890">
                <a:tc>
                  <a:txBody>
                    <a:bodyPr/>
                    <a:lstStyle/>
                    <a:p>
                      <a:pPr algn="ctr"/>
                      <a:r>
                        <a:rPr lang="en-GB" dirty="0">
                          <a:latin typeface="Myriad Pro" panose="020B0503030403020204" pitchFamily="34" charset="0"/>
                        </a:rPr>
                        <a:t>1</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latin typeface="Myriad Pro" panose="020B0503030403020204" pitchFamily="34" charset="0"/>
                        </a:rPr>
                        <a:t>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988223166"/>
                  </a:ext>
                </a:extLst>
              </a:tr>
            </a:tbl>
          </a:graphicData>
        </a:graphic>
      </p:graphicFrame>
      <p:sp>
        <p:nvSpPr>
          <p:cNvPr id="4" name="TextBox 3">
            <a:extLst>
              <a:ext uri="{FF2B5EF4-FFF2-40B4-BE49-F238E27FC236}">
                <a16:creationId xmlns="" xmlns:a16="http://schemas.microsoft.com/office/drawing/2014/main" id="{FDE71D04-A30D-4D49-985D-DF1EB5810AB9}"/>
              </a:ext>
            </a:extLst>
          </p:cNvPr>
          <p:cNvSpPr txBox="1"/>
          <p:nvPr/>
        </p:nvSpPr>
        <p:spPr bwMode="auto">
          <a:xfrm>
            <a:off x="4247964" y="4005064"/>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a:t>
            </a:r>
          </a:p>
        </p:txBody>
      </p:sp>
    </p:spTree>
    <p:extLst>
      <p:ext uri="{BB962C8B-B14F-4D97-AF65-F5344CB8AC3E}">
        <p14:creationId xmlns:p14="http://schemas.microsoft.com/office/powerpoint/2010/main" val="241470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2:2</a:t>
            </a:r>
          </a:p>
        </p:txBody>
      </p:sp>
      <p:pic>
        <p:nvPicPr>
          <p:cNvPr id="3" name="Picture 2">
            <a:extLst>
              <a:ext uri="{FF2B5EF4-FFF2-40B4-BE49-F238E27FC236}">
                <a16:creationId xmlns="" xmlns:a16="http://schemas.microsoft.com/office/drawing/2014/main" id="{F27BC65F-E01E-4054-866D-363AA42A56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2958505"/>
            <a:ext cx="5256682" cy="67297"/>
          </a:xfrm>
          <a:prstGeom prst="rect">
            <a:avLst/>
          </a:prstGeom>
        </p:spPr>
      </p:pic>
      <p:pic>
        <p:nvPicPr>
          <p:cNvPr id="4" name="Picture 3">
            <a:extLst>
              <a:ext uri="{FF2B5EF4-FFF2-40B4-BE49-F238E27FC236}">
                <a16:creationId xmlns="" xmlns:a16="http://schemas.microsoft.com/office/drawing/2014/main" id="{401CBACE-6EBD-441D-A721-23839D2C01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4006704"/>
            <a:ext cx="4374337" cy="67297"/>
          </a:xfrm>
          <a:prstGeom prst="rect">
            <a:avLst/>
          </a:prstGeom>
        </p:spPr>
      </p:pic>
      <p:pic>
        <p:nvPicPr>
          <p:cNvPr id="5" name="Picture 4">
            <a:extLst>
              <a:ext uri="{FF2B5EF4-FFF2-40B4-BE49-F238E27FC236}">
                <a16:creationId xmlns="" xmlns:a16="http://schemas.microsoft.com/office/drawing/2014/main" id="{6DA1A9B6-F178-4A9A-821A-ED20C7F883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4456" y="2624697"/>
            <a:ext cx="67297" cy="1809554"/>
          </a:xfrm>
          <a:prstGeom prst="rect">
            <a:avLst/>
          </a:prstGeom>
        </p:spPr>
      </p:pic>
      <p:pic>
        <p:nvPicPr>
          <p:cNvPr id="6" name="Picture 5">
            <a:extLst>
              <a:ext uri="{FF2B5EF4-FFF2-40B4-BE49-F238E27FC236}">
                <a16:creationId xmlns="" xmlns:a16="http://schemas.microsoft.com/office/drawing/2014/main" id="{22828AEE-22E9-4B37-8111-4AD2074176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4456" y="2426437"/>
            <a:ext cx="994507" cy="605677"/>
          </a:xfrm>
          <a:prstGeom prst="rect">
            <a:avLst/>
          </a:prstGeom>
        </p:spPr>
      </p:pic>
      <p:pic>
        <p:nvPicPr>
          <p:cNvPr id="7" name="Picture 6">
            <a:extLst>
              <a:ext uri="{FF2B5EF4-FFF2-40B4-BE49-F238E27FC236}">
                <a16:creationId xmlns="" xmlns:a16="http://schemas.microsoft.com/office/drawing/2014/main" id="{C53E8B4F-4E4F-49FE-8A58-52FB0001A1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4456" y="3475802"/>
            <a:ext cx="994507" cy="598199"/>
          </a:xfrm>
          <a:prstGeom prst="rect">
            <a:avLst/>
          </a:prstGeom>
        </p:spPr>
      </p:pic>
      <p:grpSp>
        <p:nvGrpSpPr>
          <p:cNvPr id="49" name="Group 48">
            <a:extLst>
              <a:ext uri="{FF2B5EF4-FFF2-40B4-BE49-F238E27FC236}">
                <a16:creationId xmlns="" xmlns:a16="http://schemas.microsoft.com/office/drawing/2014/main" id="{C5400D43-3E1B-4947-BD7C-581FD09C9668}"/>
              </a:ext>
            </a:extLst>
          </p:cNvPr>
          <p:cNvGrpSpPr/>
          <p:nvPr/>
        </p:nvGrpSpPr>
        <p:grpSpPr>
          <a:xfrm>
            <a:off x="1571755" y="2517422"/>
            <a:ext cx="5111998" cy="432000"/>
            <a:chOff x="1571755" y="2517422"/>
            <a:chExt cx="5111998" cy="432000"/>
          </a:xfrm>
        </p:grpSpPr>
        <p:sp>
          <p:nvSpPr>
            <p:cNvPr id="15" name="TextBox 14">
              <a:extLst>
                <a:ext uri="{FF2B5EF4-FFF2-40B4-BE49-F238E27FC236}">
                  <a16:creationId xmlns="" xmlns:a16="http://schemas.microsoft.com/office/drawing/2014/main" id="{73AA0DEF-9032-45D8-BC93-EC77B6E4B280}"/>
                </a:ext>
              </a:extLst>
            </p:cNvPr>
            <p:cNvSpPr txBox="1"/>
            <p:nvPr/>
          </p:nvSpPr>
          <p:spPr bwMode="auto">
            <a:xfrm>
              <a:off x="3740119" y="2517422"/>
              <a:ext cx="775269" cy="432000"/>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a:t>
              </a:r>
              <a:r>
                <a:rPr lang="en-GB" sz="1000" dirty="0">
                  <a:latin typeface="Myriad Pro Semibold" charset="0"/>
                  <a:ea typeface="Myriad Pro Semibold" charset="0"/>
                  <a:cs typeface="Myriad Pro Semibold" charset="0"/>
                </a:rPr>
                <a:t> </a:t>
              </a:r>
              <a:r>
                <a:rPr lang="en-GB" sz="2200" dirty="0">
                  <a:latin typeface="Myriad Pro Semibold" charset="0"/>
                  <a:ea typeface="Myriad Pro Semibold" charset="0"/>
                  <a:cs typeface="Myriad Pro Semibold" charset="0"/>
                </a:rPr>
                <a:t>m</a:t>
              </a:r>
            </a:p>
          </p:txBody>
        </p:sp>
        <p:cxnSp>
          <p:nvCxnSpPr>
            <p:cNvPr id="29" name="Straight Arrow Connector 28">
              <a:extLst>
                <a:ext uri="{FF2B5EF4-FFF2-40B4-BE49-F238E27FC236}">
                  <a16:creationId xmlns="" xmlns:a16="http://schemas.microsoft.com/office/drawing/2014/main" id="{C2D0CBFA-395B-4076-8A15-6293ED5622B6}"/>
                </a:ext>
              </a:extLst>
            </p:cNvPr>
            <p:cNvCxnSpPr>
              <a:cxnSpLocks/>
            </p:cNvCxnSpPr>
            <p:nvPr/>
          </p:nvCxnSpPr>
          <p:spPr bwMode="auto">
            <a:xfrm>
              <a:off x="4435475" y="2731688"/>
              <a:ext cx="2248278" cy="0"/>
            </a:xfrm>
            <a:prstGeom prst="straightConnector1">
              <a:avLst/>
            </a:prstGeom>
            <a:noFill/>
            <a:ln w="19050" cap="flat" cmpd="sng" algn="ctr">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a:extLst>
                <a:ext uri="{FF2B5EF4-FFF2-40B4-BE49-F238E27FC236}">
                  <a16:creationId xmlns="" xmlns:a16="http://schemas.microsoft.com/office/drawing/2014/main" id="{7392E009-BE89-4AAF-A2A7-8A768BD81CFD}"/>
                </a:ext>
              </a:extLst>
            </p:cNvPr>
            <p:cNvCxnSpPr>
              <a:cxnSpLocks/>
            </p:cNvCxnSpPr>
            <p:nvPr/>
          </p:nvCxnSpPr>
          <p:spPr bwMode="auto">
            <a:xfrm flipH="1">
              <a:off x="1571755" y="2731688"/>
              <a:ext cx="2257295" cy="0"/>
            </a:xfrm>
            <a:prstGeom prst="straightConnector1">
              <a:avLst/>
            </a:prstGeom>
            <a:noFill/>
            <a:ln w="19050" cap="flat" cmpd="sng" algn="ctr">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0" name="Group 49">
            <a:extLst>
              <a:ext uri="{FF2B5EF4-FFF2-40B4-BE49-F238E27FC236}">
                <a16:creationId xmlns="" xmlns:a16="http://schemas.microsoft.com/office/drawing/2014/main" id="{10313804-24AB-4DB0-BE34-E4FFC9014D53}"/>
              </a:ext>
            </a:extLst>
          </p:cNvPr>
          <p:cNvGrpSpPr/>
          <p:nvPr/>
        </p:nvGrpSpPr>
        <p:grpSpPr>
          <a:xfrm>
            <a:off x="1571754" y="3542387"/>
            <a:ext cx="3829557" cy="430887"/>
            <a:chOff x="1571754" y="3542387"/>
            <a:chExt cx="3829557" cy="430887"/>
          </a:xfrm>
        </p:grpSpPr>
        <p:sp>
          <p:nvSpPr>
            <p:cNvPr id="17" name="TextBox 16">
              <a:extLst>
                <a:ext uri="{FF2B5EF4-FFF2-40B4-BE49-F238E27FC236}">
                  <a16:creationId xmlns="" xmlns:a16="http://schemas.microsoft.com/office/drawing/2014/main" id="{28F1D65E-C654-4C71-9ED6-F6C11EDE9F6A}"/>
                </a:ext>
              </a:extLst>
            </p:cNvPr>
            <p:cNvSpPr txBox="1"/>
            <p:nvPr/>
          </p:nvSpPr>
          <p:spPr bwMode="auto">
            <a:xfrm>
              <a:off x="2970890" y="3542387"/>
              <a:ext cx="1031284" cy="430887"/>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70</a:t>
              </a:r>
              <a:r>
                <a:rPr lang="en-GB" sz="1000" dirty="0">
                  <a:latin typeface="Myriad Pro Semibold" charset="0"/>
                  <a:ea typeface="Myriad Pro Semibold" charset="0"/>
                  <a:cs typeface="Myriad Pro Semibold" charset="0"/>
                </a:rPr>
                <a:t> </a:t>
              </a:r>
              <a:r>
                <a:rPr lang="en-GB" sz="2200" dirty="0">
                  <a:latin typeface="Myriad Pro Semibold" charset="0"/>
                  <a:ea typeface="Myriad Pro Semibold" charset="0"/>
                  <a:cs typeface="Myriad Pro Semibold" charset="0"/>
                </a:rPr>
                <a:t>cm</a:t>
              </a:r>
            </a:p>
          </p:txBody>
        </p:sp>
        <p:cxnSp>
          <p:nvCxnSpPr>
            <p:cNvPr id="43" name="Straight Arrow Connector 42">
              <a:extLst>
                <a:ext uri="{FF2B5EF4-FFF2-40B4-BE49-F238E27FC236}">
                  <a16:creationId xmlns="" xmlns:a16="http://schemas.microsoft.com/office/drawing/2014/main" id="{319F8AC6-7ED8-425D-9FD8-6C1CEC24AA7F}"/>
                </a:ext>
              </a:extLst>
            </p:cNvPr>
            <p:cNvCxnSpPr>
              <a:cxnSpLocks/>
            </p:cNvCxnSpPr>
            <p:nvPr/>
          </p:nvCxnSpPr>
          <p:spPr bwMode="auto">
            <a:xfrm flipH="1">
              <a:off x="1571754" y="3773219"/>
              <a:ext cx="1521966" cy="0"/>
            </a:xfrm>
            <a:prstGeom prst="straightConnector1">
              <a:avLst/>
            </a:prstGeom>
            <a:noFill/>
            <a:ln w="19050" cap="flat" cmpd="sng" algn="ctr">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Arrow Connector 44">
              <a:extLst>
                <a:ext uri="{FF2B5EF4-FFF2-40B4-BE49-F238E27FC236}">
                  <a16:creationId xmlns="" xmlns:a16="http://schemas.microsoft.com/office/drawing/2014/main" id="{019C2671-D9D7-4497-A625-9B2664AC2ABA}"/>
                </a:ext>
              </a:extLst>
            </p:cNvPr>
            <p:cNvCxnSpPr>
              <a:cxnSpLocks/>
            </p:cNvCxnSpPr>
            <p:nvPr/>
          </p:nvCxnSpPr>
          <p:spPr bwMode="auto">
            <a:xfrm>
              <a:off x="3916680" y="3773219"/>
              <a:ext cx="1484631" cy="0"/>
            </a:xfrm>
            <a:prstGeom prst="straightConnector1">
              <a:avLst/>
            </a:prstGeom>
            <a:noFill/>
            <a:ln w="19050" cap="flat" cmpd="sng" algn="ctr">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2" name="Group 51">
            <a:extLst>
              <a:ext uri="{FF2B5EF4-FFF2-40B4-BE49-F238E27FC236}">
                <a16:creationId xmlns="" xmlns:a16="http://schemas.microsoft.com/office/drawing/2014/main" id="{2FE13E10-00E4-495B-A24B-9C1B8E1E475A}"/>
              </a:ext>
            </a:extLst>
          </p:cNvPr>
          <p:cNvGrpSpPr/>
          <p:nvPr/>
        </p:nvGrpSpPr>
        <p:grpSpPr>
          <a:xfrm>
            <a:off x="5401311" y="3112886"/>
            <a:ext cx="1282442" cy="430887"/>
            <a:chOff x="5401311" y="4203418"/>
            <a:chExt cx="1282442" cy="430887"/>
          </a:xfrm>
        </p:grpSpPr>
        <p:sp>
          <p:nvSpPr>
            <p:cNvPr id="20" name="TextBox 19">
              <a:extLst>
                <a:ext uri="{FF2B5EF4-FFF2-40B4-BE49-F238E27FC236}">
                  <a16:creationId xmlns="" xmlns:a16="http://schemas.microsoft.com/office/drawing/2014/main" id="{1C3F3C6D-C5FB-46B7-9306-63278CBBC652}"/>
                </a:ext>
              </a:extLst>
            </p:cNvPr>
            <p:cNvSpPr txBox="1"/>
            <p:nvPr/>
          </p:nvSpPr>
          <p:spPr bwMode="auto">
            <a:xfrm>
              <a:off x="5636685" y="4203418"/>
              <a:ext cx="811694" cy="430887"/>
            </a:xfrm>
            <a:prstGeom prst="rect">
              <a:avLst/>
            </a:prstGeom>
            <a:noFill/>
            <a:ln>
              <a:noFill/>
            </a:ln>
            <a:extLst>
              <a:ext uri="{FAA26D3D-D897-4be2-8F04-BA451C77F1D7}">
                <ma14:placeholderFlag xmlns:ma14="http://schemas.microsoft.com/office/mac/drawingml/2011/main" xmlns="" val="1"/>
              </a:ext>
            </a:extLst>
          </p:spPr>
          <p:txBody>
            <a:bodyPr vert="horz" wrap="square" lIns="0" tIns="45720" rIns="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30</a:t>
              </a:r>
              <a:r>
                <a:rPr lang="en-GB" sz="1000" dirty="0">
                  <a:latin typeface="Myriad Pro Semibold" charset="0"/>
                  <a:ea typeface="Myriad Pro Semibold" charset="0"/>
                  <a:cs typeface="Myriad Pro Semibold" charset="0"/>
                </a:rPr>
                <a:t> </a:t>
              </a:r>
              <a:r>
                <a:rPr lang="en-GB" sz="2200" dirty="0">
                  <a:latin typeface="Myriad Pro Semibold" charset="0"/>
                  <a:ea typeface="Myriad Pro Semibold" charset="0"/>
                  <a:cs typeface="Myriad Pro Semibold" charset="0"/>
                </a:rPr>
                <a:t>cm</a:t>
              </a:r>
            </a:p>
          </p:txBody>
        </p:sp>
        <p:grpSp>
          <p:nvGrpSpPr>
            <p:cNvPr id="51" name="Group 50">
              <a:extLst>
                <a:ext uri="{FF2B5EF4-FFF2-40B4-BE49-F238E27FC236}">
                  <a16:creationId xmlns="" xmlns:a16="http://schemas.microsoft.com/office/drawing/2014/main" id="{AFEB1182-C3F3-4490-8E17-CFDF3186A1E8}"/>
                </a:ext>
              </a:extLst>
            </p:cNvPr>
            <p:cNvGrpSpPr/>
            <p:nvPr/>
          </p:nvGrpSpPr>
          <p:grpSpPr>
            <a:xfrm>
              <a:off x="5401311" y="4434250"/>
              <a:ext cx="1282442" cy="0"/>
              <a:chOff x="5401311" y="4434250"/>
              <a:chExt cx="1282442" cy="0"/>
            </a:xfrm>
          </p:grpSpPr>
          <p:cxnSp>
            <p:nvCxnSpPr>
              <p:cNvPr id="46" name="Straight Arrow Connector 45">
                <a:extLst>
                  <a:ext uri="{FF2B5EF4-FFF2-40B4-BE49-F238E27FC236}">
                    <a16:creationId xmlns="" xmlns:a16="http://schemas.microsoft.com/office/drawing/2014/main" id="{507219EC-491B-4981-91C6-EF19953A2C86}"/>
                  </a:ext>
                </a:extLst>
              </p:cNvPr>
              <p:cNvCxnSpPr>
                <a:cxnSpLocks/>
              </p:cNvCxnSpPr>
              <p:nvPr/>
            </p:nvCxnSpPr>
            <p:spPr bwMode="auto">
              <a:xfrm>
                <a:off x="6448379" y="4434250"/>
                <a:ext cx="235374" cy="0"/>
              </a:xfrm>
              <a:prstGeom prst="straightConnector1">
                <a:avLst/>
              </a:prstGeom>
              <a:noFill/>
              <a:ln w="19050" cap="flat" cmpd="sng" algn="ctr">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Arrow Connector 47">
                <a:extLst>
                  <a:ext uri="{FF2B5EF4-FFF2-40B4-BE49-F238E27FC236}">
                    <a16:creationId xmlns="" xmlns:a16="http://schemas.microsoft.com/office/drawing/2014/main" id="{6A7098A2-2231-43C9-8454-AC60A2413D37}"/>
                  </a:ext>
                </a:extLst>
              </p:cNvPr>
              <p:cNvCxnSpPr>
                <a:cxnSpLocks/>
              </p:cNvCxnSpPr>
              <p:nvPr/>
            </p:nvCxnSpPr>
            <p:spPr bwMode="auto">
              <a:xfrm flipH="1">
                <a:off x="5401311" y="4434250"/>
                <a:ext cx="235374" cy="0"/>
              </a:xfrm>
              <a:prstGeom prst="straightConnector1">
                <a:avLst/>
              </a:prstGeom>
              <a:noFill/>
              <a:ln w="19050" cap="flat" cmpd="sng" algn="ctr">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406007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nodeType="clickEffect">
                                  <p:stCondLst>
                                    <p:cond delay="0"/>
                                  </p:stCondLst>
                                  <p:childTnLst>
                                    <p:animMotion origin="layout" path="M -3.61111E-6 -2.59259E-6 L 0.56233 -2.59259E-6 " pathEditMode="fixed" rAng="0" ptsTypes="AA">
                                      <p:cBhvr>
                                        <p:cTn id="6" dur="3700" fill="hold"/>
                                        <p:tgtEl>
                                          <p:spTgt spid="6"/>
                                        </p:tgtEl>
                                        <p:attrNameLst>
                                          <p:attrName>ppt_x</p:attrName>
                                          <p:attrName>ppt_y</p:attrName>
                                        </p:attrNameLst>
                                      </p:cBhvr>
                                      <p:rCtr x="28108" y="0"/>
                                    </p:animMotion>
                                  </p:childTnLst>
                                </p:cTn>
                              </p:par>
                              <p:par>
                                <p:cTn id="7" presetID="63" presetClass="path" presetSubtype="0" fill="hold" nodeType="withEffect">
                                  <p:stCondLst>
                                    <p:cond delay="0"/>
                                  </p:stCondLst>
                                  <p:childTnLst>
                                    <p:animMotion origin="layout" path="M -3.61111E-6 -1.48148E-6 L 0.42639 -1.48148E-6 " pathEditMode="relative" rAng="0" ptsTypes="AA">
                                      <p:cBhvr>
                                        <p:cTn id="8" dur="2800" fill="hold"/>
                                        <p:tgtEl>
                                          <p:spTgt spid="7"/>
                                        </p:tgtEl>
                                        <p:attrNameLst>
                                          <p:attrName>ppt_x</p:attrName>
                                          <p:attrName>ppt_y</p:attrName>
                                        </p:attrNameLst>
                                      </p:cBhvr>
                                      <p:rCtr x="21319" y="0"/>
                                    </p:animMotion>
                                  </p:childTnLst>
                                </p:cTn>
                              </p:par>
                              <p:par>
                                <p:cTn id="9" presetID="2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3700"/>
                                        <p:tgtEl>
                                          <p:spTgt spid="3"/>
                                        </p:tgtEl>
                                      </p:cBhvr>
                                    </p:animEffect>
                                  </p:childTnLst>
                                </p:cTn>
                              </p:par>
                              <p:par>
                                <p:cTn id="12" presetID="22" presetClass="entr" presetSubtype="8"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28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10" presetClass="entr" presetSubtype="0" fill="hold"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2:2</a:t>
            </a:r>
          </a:p>
        </p:txBody>
      </p:sp>
      <p:pic>
        <p:nvPicPr>
          <p:cNvPr id="4" name="Picture 3">
            <a:extLst>
              <a:ext uri="{FF2B5EF4-FFF2-40B4-BE49-F238E27FC236}">
                <a16:creationId xmlns="" xmlns:a16="http://schemas.microsoft.com/office/drawing/2014/main" id="{FD69C5F5-5CA7-4282-9A8F-1C366D9DD9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1150306"/>
            <a:ext cx="6135088" cy="4897635"/>
          </a:xfrm>
          <a:prstGeom prst="rect">
            <a:avLst/>
          </a:prstGeom>
        </p:spPr>
      </p:pic>
    </p:spTree>
    <p:extLst>
      <p:ext uri="{BB962C8B-B14F-4D97-AF65-F5344CB8AC3E}">
        <p14:creationId xmlns:p14="http://schemas.microsoft.com/office/powerpoint/2010/main" val="114795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2:2</a:t>
            </a:r>
          </a:p>
        </p:txBody>
      </p:sp>
      <p:pic>
        <p:nvPicPr>
          <p:cNvPr id="6" name="Picture 5">
            <a:extLst>
              <a:ext uri="{FF2B5EF4-FFF2-40B4-BE49-F238E27FC236}">
                <a16:creationId xmlns="" xmlns:a16="http://schemas.microsoft.com/office/drawing/2014/main" id="{2B1BE1FF-E298-4A9A-A5C3-7A652F9FC9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5755" y="1139565"/>
            <a:ext cx="1032491" cy="4578871"/>
          </a:xfrm>
          <a:prstGeom prst="rect">
            <a:avLst/>
          </a:prstGeom>
        </p:spPr>
      </p:pic>
      <p:sp>
        <p:nvSpPr>
          <p:cNvPr id="7" name="TextBox 6">
            <a:extLst>
              <a:ext uri="{FF2B5EF4-FFF2-40B4-BE49-F238E27FC236}">
                <a16:creationId xmlns="" xmlns:a16="http://schemas.microsoft.com/office/drawing/2014/main" id="{31C6D5DB-DE3A-4487-AFA4-72116DE4E252}"/>
              </a:ext>
            </a:extLst>
          </p:cNvPr>
          <p:cNvSpPr txBox="1"/>
          <p:nvPr/>
        </p:nvSpPr>
        <p:spPr bwMode="auto">
          <a:xfrm>
            <a:off x="5118697" y="923972"/>
            <a:ext cx="954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£100</a:t>
            </a:r>
          </a:p>
        </p:txBody>
      </p:sp>
      <p:sp>
        <p:nvSpPr>
          <p:cNvPr id="9" name="TextBox 8">
            <a:extLst>
              <a:ext uri="{FF2B5EF4-FFF2-40B4-BE49-F238E27FC236}">
                <a16:creationId xmlns="" xmlns:a16="http://schemas.microsoft.com/office/drawing/2014/main" id="{2BE29CB3-DF2B-4787-B47B-F5CBAD37261C}"/>
              </a:ext>
            </a:extLst>
          </p:cNvPr>
          <p:cNvSpPr txBox="1"/>
          <p:nvPr/>
        </p:nvSpPr>
        <p:spPr bwMode="auto">
          <a:xfrm>
            <a:off x="5756237" y="2521632"/>
            <a:ext cx="7817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£70</a:t>
            </a:r>
          </a:p>
        </p:txBody>
      </p:sp>
      <p:sp>
        <p:nvSpPr>
          <p:cNvPr id="10" name="Arrow: Up 9">
            <a:extLst>
              <a:ext uri="{FF2B5EF4-FFF2-40B4-BE49-F238E27FC236}">
                <a16:creationId xmlns="" xmlns:a16="http://schemas.microsoft.com/office/drawing/2014/main" id="{2CD93C21-0A39-4E27-A95E-ADB5CA296C93}"/>
              </a:ext>
            </a:extLst>
          </p:cNvPr>
          <p:cNvSpPr/>
          <p:nvPr/>
        </p:nvSpPr>
        <p:spPr bwMode="auto">
          <a:xfrm>
            <a:off x="5357817" y="3752850"/>
            <a:ext cx="270462" cy="2733655"/>
          </a:xfrm>
          <a:prstGeom prst="upArrow">
            <a:avLst/>
          </a:prstGeom>
          <a:solidFill>
            <a:srgbClr val="E7242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 xmlns:a16="http://schemas.microsoft.com/office/drawing/2014/main" id="{F9694E67-BD84-4A79-A480-35DE6CD8F063}"/>
              </a:ext>
            </a:extLst>
          </p:cNvPr>
          <p:cNvSpPr/>
          <p:nvPr/>
        </p:nvSpPr>
        <p:spPr bwMode="auto">
          <a:xfrm>
            <a:off x="5296534" y="4119291"/>
            <a:ext cx="398420" cy="2438661"/>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TextBox 7">
            <a:extLst>
              <a:ext uri="{FF2B5EF4-FFF2-40B4-BE49-F238E27FC236}">
                <a16:creationId xmlns="" xmlns:a16="http://schemas.microsoft.com/office/drawing/2014/main" id="{73588C3D-9DA3-48FE-A1F5-1321B0DFFB2B}"/>
              </a:ext>
            </a:extLst>
          </p:cNvPr>
          <p:cNvSpPr txBox="1"/>
          <p:nvPr/>
        </p:nvSpPr>
        <p:spPr bwMode="auto">
          <a:xfrm>
            <a:off x="5118697" y="4119292"/>
            <a:ext cx="7487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£30</a:t>
            </a:r>
          </a:p>
        </p:txBody>
      </p:sp>
    </p:spTree>
    <p:extLst>
      <p:ext uri="{BB962C8B-B14F-4D97-AF65-F5344CB8AC3E}">
        <p14:creationId xmlns:p14="http://schemas.microsoft.com/office/powerpoint/2010/main" val="128392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4" presetClass="path" presetSubtype="0" accel="50000" decel="50000" fill="hold" grpId="1" nodeType="withEffect">
                                  <p:stCondLst>
                                    <p:cond delay="0"/>
                                  </p:stCondLst>
                                  <p:childTnLst>
                                    <p:animMotion origin="layout" path="M -4.44444E-6 2.22222E-6 L -4.44444E-6 -0.34514 " pathEditMode="relative" rAng="0" ptsTypes="AA">
                                      <p:cBhvr>
                                        <p:cTn id="14" dur="2000" fill="hold"/>
                                        <p:tgtEl>
                                          <p:spTgt spid="10"/>
                                        </p:tgtEl>
                                        <p:attrNameLst>
                                          <p:attrName>ppt_x</p:attrName>
                                          <p:attrName>ppt_y</p:attrName>
                                        </p:attrNameLst>
                                      </p:cBhvr>
                                      <p:rCtr x="0" y="-17269"/>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0" grpId="1" animBg="1"/>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2:2</a:t>
            </a:r>
          </a:p>
        </p:txBody>
      </p:sp>
      <p:sp>
        <p:nvSpPr>
          <p:cNvPr id="3" name="TextBox 2">
            <a:extLst>
              <a:ext uri="{FF2B5EF4-FFF2-40B4-BE49-F238E27FC236}">
                <a16:creationId xmlns="" xmlns:a16="http://schemas.microsoft.com/office/drawing/2014/main" id="{06E00D59-6A91-4880-9A3C-CB920B6CA220}"/>
              </a:ext>
            </a:extLst>
          </p:cNvPr>
          <p:cNvSpPr txBox="1"/>
          <p:nvPr/>
        </p:nvSpPr>
        <p:spPr bwMode="auto">
          <a:xfrm>
            <a:off x="6830919" y="3599408"/>
            <a:ext cx="756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4" name="TextBox 3">
            <a:extLst>
              <a:ext uri="{FF2B5EF4-FFF2-40B4-BE49-F238E27FC236}">
                <a16:creationId xmlns="" xmlns:a16="http://schemas.microsoft.com/office/drawing/2014/main" id="{8E4CE635-4368-4A66-9B8E-BA3BF8908A53}"/>
              </a:ext>
            </a:extLst>
          </p:cNvPr>
          <p:cNvSpPr txBox="1"/>
          <p:nvPr/>
        </p:nvSpPr>
        <p:spPr bwMode="auto">
          <a:xfrm>
            <a:off x="4814919" y="3599408"/>
            <a:ext cx="756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60</a:t>
            </a:r>
          </a:p>
        </p:txBody>
      </p:sp>
      <p:sp>
        <p:nvSpPr>
          <p:cNvPr id="5" name="Rectangle 4">
            <a:extLst>
              <a:ext uri="{FF2B5EF4-FFF2-40B4-BE49-F238E27FC236}">
                <a16:creationId xmlns="" xmlns:a16="http://schemas.microsoft.com/office/drawing/2014/main" id="{6927C87C-6712-4666-9E32-8AD1CFF1099C}"/>
              </a:ext>
            </a:extLst>
          </p:cNvPr>
          <p:cNvSpPr/>
          <p:nvPr/>
        </p:nvSpPr>
        <p:spPr bwMode="auto">
          <a:xfrm>
            <a:off x="1737081" y="2626520"/>
            <a:ext cx="576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6" name="Rectangle 5">
            <a:extLst>
              <a:ext uri="{FF2B5EF4-FFF2-40B4-BE49-F238E27FC236}">
                <a16:creationId xmlns="" xmlns:a16="http://schemas.microsoft.com/office/drawing/2014/main" id="{E1718575-4C24-45AE-B4D7-AA1B39DA480A}"/>
              </a:ext>
            </a:extLst>
          </p:cNvPr>
          <p:cNvSpPr/>
          <p:nvPr/>
        </p:nvSpPr>
        <p:spPr bwMode="auto">
          <a:xfrm>
            <a:off x="6921081" y="3428999"/>
            <a:ext cx="576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 xmlns:a16="http://schemas.microsoft.com/office/drawing/2014/main" id="{CAB5ADE4-9A3D-4CB4-A323-20784AA3A896}"/>
              </a:ext>
            </a:extLst>
          </p:cNvPr>
          <p:cNvSpPr txBox="1"/>
          <p:nvPr/>
        </p:nvSpPr>
        <p:spPr bwMode="auto">
          <a:xfrm>
            <a:off x="4223077" y="2796929"/>
            <a:ext cx="788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p>
        </p:txBody>
      </p:sp>
      <p:sp>
        <p:nvSpPr>
          <p:cNvPr id="8" name="Rectangle 7">
            <a:extLst>
              <a:ext uri="{FF2B5EF4-FFF2-40B4-BE49-F238E27FC236}">
                <a16:creationId xmlns="" xmlns:a16="http://schemas.microsoft.com/office/drawing/2014/main" id="{961F342B-0321-4C0C-9342-22A52066182B}"/>
              </a:ext>
            </a:extLst>
          </p:cNvPr>
          <p:cNvSpPr/>
          <p:nvPr/>
        </p:nvSpPr>
        <p:spPr bwMode="auto">
          <a:xfrm>
            <a:off x="3465081" y="3428999"/>
            <a:ext cx="3456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 xmlns:a16="http://schemas.microsoft.com/office/drawing/2014/main" id="{88780516-8810-4CAA-9FD6-DEA438C25DBB}"/>
              </a:ext>
            </a:extLst>
          </p:cNvPr>
          <p:cNvSpPr txBox="1"/>
          <p:nvPr/>
        </p:nvSpPr>
        <p:spPr bwMode="auto">
          <a:xfrm>
            <a:off x="2276810" y="3599408"/>
            <a:ext cx="6485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1" name="Rectangle 10">
            <a:extLst>
              <a:ext uri="{FF2B5EF4-FFF2-40B4-BE49-F238E27FC236}">
                <a16:creationId xmlns="" xmlns:a16="http://schemas.microsoft.com/office/drawing/2014/main" id="{6F977E86-63C3-4D86-A072-85B8CF158308}"/>
              </a:ext>
            </a:extLst>
          </p:cNvPr>
          <p:cNvSpPr/>
          <p:nvPr/>
        </p:nvSpPr>
        <p:spPr bwMode="auto">
          <a:xfrm>
            <a:off x="1737081" y="3428999"/>
            <a:ext cx="1728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 xmlns:a16="http://schemas.microsoft.com/office/drawing/2014/main" id="{1354B129-327F-4DED-AED4-40D96E949332}"/>
              </a:ext>
            </a:extLst>
          </p:cNvPr>
          <p:cNvSpPr txBox="1"/>
          <p:nvPr/>
        </p:nvSpPr>
        <p:spPr bwMode="auto">
          <a:xfrm>
            <a:off x="2222919" y="3599407"/>
            <a:ext cx="756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p:txBody>
      </p:sp>
    </p:spTree>
    <p:extLst>
      <p:ext uri="{BB962C8B-B14F-4D97-AF65-F5344CB8AC3E}">
        <p14:creationId xmlns:p14="http://schemas.microsoft.com/office/powerpoint/2010/main" val="354881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2:2</a:t>
            </a:r>
          </a:p>
        </p:txBody>
      </p:sp>
      <p:sp>
        <p:nvSpPr>
          <p:cNvPr id="4" name="Oval 3">
            <a:extLst>
              <a:ext uri="{FF2B5EF4-FFF2-40B4-BE49-F238E27FC236}">
                <a16:creationId xmlns="" xmlns:a16="http://schemas.microsoft.com/office/drawing/2014/main" id="{DD92A251-3E6E-4C01-8D6B-97C5C5729E8E}"/>
              </a:ext>
            </a:extLst>
          </p:cNvPr>
          <p:cNvSpPr/>
          <p:nvPr/>
        </p:nvSpPr>
        <p:spPr bwMode="auto">
          <a:xfrm>
            <a:off x="3836477" y="1510274"/>
            <a:ext cx="1579603" cy="1579603"/>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Oval 4">
            <a:extLst>
              <a:ext uri="{FF2B5EF4-FFF2-40B4-BE49-F238E27FC236}">
                <a16:creationId xmlns="" xmlns:a16="http://schemas.microsoft.com/office/drawing/2014/main" id="{A252905F-2BE4-4E0C-97F8-047365090CE0}"/>
              </a:ext>
            </a:extLst>
          </p:cNvPr>
          <p:cNvSpPr/>
          <p:nvPr/>
        </p:nvSpPr>
        <p:spPr bwMode="auto">
          <a:xfrm>
            <a:off x="2069197" y="3768123"/>
            <a:ext cx="1579603" cy="1579603"/>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Oval 5">
            <a:extLst>
              <a:ext uri="{FF2B5EF4-FFF2-40B4-BE49-F238E27FC236}">
                <a16:creationId xmlns="" xmlns:a16="http://schemas.microsoft.com/office/drawing/2014/main" id="{0D7BE257-06CC-430E-B826-0A9B2FD5B650}"/>
              </a:ext>
            </a:extLst>
          </p:cNvPr>
          <p:cNvSpPr/>
          <p:nvPr/>
        </p:nvSpPr>
        <p:spPr bwMode="auto">
          <a:xfrm>
            <a:off x="5603760" y="3768123"/>
            <a:ext cx="1579603" cy="1579603"/>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7" name="Straight Connector 6">
            <a:extLst>
              <a:ext uri="{FF2B5EF4-FFF2-40B4-BE49-F238E27FC236}">
                <a16:creationId xmlns="" xmlns:a16="http://schemas.microsoft.com/office/drawing/2014/main" id="{B02944A2-0E90-449F-9E15-91501A7DE477}"/>
              </a:ext>
            </a:extLst>
          </p:cNvPr>
          <p:cNvCxnSpPr>
            <a:cxnSpLocks/>
            <a:stCxn id="4" idx="3"/>
            <a:endCxn id="5" idx="0"/>
          </p:cNvCxnSpPr>
          <p:nvPr/>
        </p:nvCxnSpPr>
        <p:spPr bwMode="auto">
          <a:xfrm flipH="1">
            <a:off x="2858999" y="2858549"/>
            <a:ext cx="1208806" cy="90957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a:extLst>
              <a:ext uri="{FF2B5EF4-FFF2-40B4-BE49-F238E27FC236}">
                <a16:creationId xmlns="" xmlns:a16="http://schemas.microsoft.com/office/drawing/2014/main" id="{23E42460-DBF5-4BEA-AE83-3EB11EAECF8B}"/>
              </a:ext>
            </a:extLst>
          </p:cNvPr>
          <p:cNvCxnSpPr>
            <a:cxnSpLocks/>
            <a:stCxn id="4" idx="5"/>
            <a:endCxn id="6" idx="0"/>
          </p:cNvCxnSpPr>
          <p:nvPr/>
        </p:nvCxnSpPr>
        <p:spPr bwMode="auto">
          <a:xfrm>
            <a:off x="5184752" y="2858549"/>
            <a:ext cx="1208810" cy="90957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Oval 8">
            <a:extLst>
              <a:ext uri="{FF2B5EF4-FFF2-40B4-BE49-F238E27FC236}">
                <a16:creationId xmlns="" xmlns:a16="http://schemas.microsoft.com/office/drawing/2014/main" id="{15393E9F-8B75-4DA4-B763-8D90BB98C964}"/>
              </a:ext>
            </a:extLst>
          </p:cNvPr>
          <p:cNvSpPr/>
          <p:nvPr/>
        </p:nvSpPr>
        <p:spPr bwMode="auto">
          <a:xfrm>
            <a:off x="3836478" y="3768123"/>
            <a:ext cx="1579603" cy="1579603"/>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10" name="Straight Connector 9">
            <a:extLst>
              <a:ext uri="{FF2B5EF4-FFF2-40B4-BE49-F238E27FC236}">
                <a16:creationId xmlns="" xmlns:a16="http://schemas.microsoft.com/office/drawing/2014/main" id="{6B66DEB2-DEC0-4AD7-AF22-ED9BF5BC54D5}"/>
              </a:ext>
            </a:extLst>
          </p:cNvPr>
          <p:cNvCxnSpPr>
            <a:cxnSpLocks/>
            <a:stCxn id="4" idx="4"/>
            <a:endCxn id="9" idx="0"/>
          </p:cNvCxnSpPr>
          <p:nvPr/>
        </p:nvCxnSpPr>
        <p:spPr bwMode="auto">
          <a:xfrm>
            <a:off x="4626279" y="3089877"/>
            <a:ext cx="1" cy="678246"/>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a:extLst>
              <a:ext uri="{FF2B5EF4-FFF2-40B4-BE49-F238E27FC236}">
                <a16:creationId xmlns="" xmlns:a16="http://schemas.microsoft.com/office/drawing/2014/main" id="{5E43B760-01A4-4AD7-ADA1-757BA0FF525B}"/>
              </a:ext>
            </a:extLst>
          </p:cNvPr>
          <p:cNvSpPr txBox="1"/>
          <p:nvPr/>
        </p:nvSpPr>
        <p:spPr bwMode="auto">
          <a:xfrm>
            <a:off x="4204434" y="2069243"/>
            <a:ext cx="8436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p>
        </p:txBody>
      </p:sp>
      <p:sp>
        <p:nvSpPr>
          <p:cNvPr id="12" name="TextBox 11">
            <a:extLst>
              <a:ext uri="{FF2B5EF4-FFF2-40B4-BE49-F238E27FC236}">
                <a16:creationId xmlns="" xmlns:a16="http://schemas.microsoft.com/office/drawing/2014/main" id="{717D9ECA-A6C9-42E4-B9C3-93DBE72B5E19}"/>
              </a:ext>
            </a:extLst>
          </p:cNvPr>
          <p:cNvSpPr txBox="1"/>
          <p:nvPr/>
        </p:nvSpPr>
        <p:spPr bwMode="auto">
          <a:xfrm>
            <a:off x="2567933" y="4327092"/>
            <a:ext cx="5821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sp>
        <p:nvSpPr>
          <p:cNvPr id="13" name="TextBox 12">
            <a:extLst>
              <a:ext uri="{FF2B5EF4-FFF2-40B4-BE49-F238E27FC236}">
                <a16:creationId xmlns="" xmlns:a16="http://schemas.microsoft.com/office/drawing/2014/main" id="{333A1A95-DE4D-4A89-8C31-BC73E5FE56F5}"/>
              </a:ext>
            </a:extLst>
          </p:cNvPr>
          <p:cNvSpPr txBox="1"/>
          <p:nvPr/>
        </p:nvSpPr>
        <p:spPr bwMode="auto">
          <a:xfrm>
            <a:off x="4286429" y="4327092"/>
            <a:ext cx="6797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a:t>
            </a:r>
          </a:p>
        </p:txBody>
      </p:sp>
      <p:sp>
        <p:nvSpPr>
          <p:cNvPr id="14" name="TextBox 13">
            <a:extLst>
              <a:ext uri="{FF2B5EF4-FFF2-40B4-BE49-F238E27FC236}">
                <a16:creationId xmlns="" xmlns:a16="http://schemas.microsoft.com/office/drawing/2014/main" id="{52FF50FC-4662-401E-8EC3-F14985DA5A11}"/>
              </a:ext>
            </a:extLst>
          </p:cNvPr>
          <p:cNvSpPr txBox="1"/>
          <p:nvPr/>
        </p:nvSpPr>
        <p:spPr bwMode="auto">
          <a:xfrm>
            <a:off x="6073862" y="4327092"/>
            <a:ext cx="6393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p:txBody>
      </p:sp>
      <p:sp>
        <p:nvSpPr>
          <p:cNvPr id="15" name="TextBox 14">
            <a:extLst>
              <a:ext uri="{FF2B5EF4-FFF2-40B4-BE49-F238E27FC236}">
                <a16:creationId xmlns="" xmlns:a16="http://schemas.microsoft.com/office/drawing/2014/main" id="{FB94DDDF-3E97-4FBF-934F-0397DBA05FCC}"/>
              </a:ext>
            </a:extLst>
          </p:cNvPr>
          <p:cNvSpPr txBox="1"/>
          <p:nvPr/>
        </p:nvSpPr>
        <p:spPr bwMode="auto">
          <a:xfrm>
            <a:off x="4335214" y="4327092"/>
            <a:ext cx="5821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71440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2:3</a:t>
            </a:r>
          </a:p>
        </p:txBody>
      </p:sp>
      <p:sp>
        <p:nvSpPr>
          <p:cNvPr id="5" name="TextBox 4">
            <a:extLst>
              <a:ext uri="{FF2B5EF4-FFF2-40B4-BE49-F238E27FC236}">
                <a16:creationId xmlns="" xmlns:a16="http://schemas.microsoft.com/office/drawing/2014/main" id="{D57A674D-A20C-4F75-8F0B-366F4CFDC977}"/>
              </a:ext>
            </a:extLst>
          </p:cNvPr>
          <p:cNvSpPr txBox="1"/>
          <p:nvPr/>
        </p:nvSpPr>
        <p:spPr bwMode="auto">
          <a:xfrm>
            <a:off x="4646996" y="1819760"/>
            <a:ext cx="6463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a:ea typeface="Myriad Pro Semibold" charset="0"/>
                <a:cs typeface="Myriad Pro Semibold" charset="0"/>
              </a:rPr>
              <a:t>+ 3</a:t>
            </a:r>
          </a:p>
        </p:txBody>
      </p:sp>
      <p:sp>
        <p:nvSpPr>
          <p:cNvPr id="6" name="Oval 5">
            <a:extLst>
              <a:ext uri="{FF2B5EF4-FFF2-40B4-BE49-F238E27FC236}">
                <a16:creationId xmlns="" xmlns:a16="http://schemas.microsoft.com/office/drawing/2014/main" id="{F5707F3A-673D-455B-906A-C0F67EF96F9A}"/>
              </a:ext>
            </a:extLst>
          </p:cNvPr>
          <p:cNvSpPr>
            <a:spLocks noChangeAspect="1"/>
          </p:cNvSpPr>
          <p:nvPr/>
        </p:nvSpPr>
        <p:spPr bwMode="auto">
          <a:xfrm>
            <a:off x="4189258" y="4643737"/>
            <a:ext cx="336562" cy="336562"/>
          </a:xfrm>
          <a:prstGeom prst="ellipse">
            <a:avLst/>
          </a:prstGeom>
          <a:noFill/>
          <a:ln w="1905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8" name="Picture 7">
            <a:extLst>
              <a:ext uri="{FF2B5EF4-FFF2-40B4-BE49-F238E27FC236}">
                <a16:creationId xmlns="" xmlns:a16="http://schemas.microsoft.com/office/drawing/2014/main" id="{CEB477D3-4A1E-4962-9A6F-C4E5318BE9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2438" y="2234312"/>
            <a:ext cx="1235448" cy="496338"/>
          </a:xfrm>
          <a:prstGeom prst="rect">
            <a:avLst/>
          </a:prstGeom>
        </p:spPr>
      </p:pic>
      <p:pic>
        <p:nvPicPr>
          <p:cNvPr id="10" name="Picture 9">
            <a:extLst>
              <a:ext uri="{FF2B5EF4-FFF2-40B4-BE49-F238E27FC236}">
                <a16:creationId xmlns="" xmlns:a16="http://schemas.microsoft.com/office/drawing/2014/main" id="{F66E5D89-8C9A-408B-BD4A-73291B2043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599" y="2769270"/>
            <a:ext cx="4085071" cy="463873"/>
          </a:xfrm>
          <a:prstGeom prst="rect">
            <a:avLst/>
          </a:prstGeom>
        </p:spPr>
      </p:pic>
      <p:pic>
        <p:nvPicPr>
          <p:cNvPr id="12" name="Picture 11">
            <a:extLst>
              <a:ext uri="{FF2B5EF4-FFF2-40B4-BE49-F238E27FC236}">
                <a16:creationId xmlns="" xmlns:a16="http://schemas.microsoft.com/office/drawing/2014/main" id="{B9756FA1-C7F4-4046-AD7E-698177FB08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0525" y="4430273"/>
            <a:ext cx="4197298" cy="463873"/>
          </a:xfrm>
          <a:prstGeom prst="rect">
            <a:avLst/>
          </a:prstGeom>
        </p:spPr>
      </p:pic>
      <p:sp>
        <p:nvSpPr>
          <p:cNvPr id="13" name="TextBox 12">
            <a:extLst>
              <a:ext uri="{FF2B5EF4-FFF2-40B4-BE49-F238E27FC236}">
                <a16:creationId xmlns="" xmlns:a16="http://schemas.microsoft.com/office/drawing/2014/main" id="{31DA0D01-6DB0-489C-9907-5A75D2DCD10E}"/>
              </a:ext>
            </a:extLst>
          </p:cNvPr>
          <p:cNvSpPr txBox="1"/>
          <p:nvPr/>
        </p:nvSpPr>
        <p:spPr bwMode="auto">
          <a:xfrm>
            <a:off x="4646996" y="3479609"/>
            <a:ext cx="6463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a:ea typeface="Myriad Pro Semibold" charset="0"/>
                <a:cs typeface="Myriad Pro Semibold" charset="0"/>
              </a:rPr>
              <a:t>+ 3</a:t>
            </a:r>
          </a:p>
        </p:txBody>
      </p:sp>
      <p:pic>
        <p:nvPicPr>
          <p:cNvPr id="14" name="Picture 13">
            <a:extLst>
              <a:ext uri="{FF2B5EF4-FFF2-40B4-BE49-F238E27FC236}">
                <a16:creationId xmlns="" xmlns:a16="http://schemas.microsoft.com/office/drawing/2014/main" id="{288089FD-55BE-4147-A91F-72265B1C8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2438" y="3896990"/>
            <a:ext cx="1235448" cy="496338"/>
          </a:xfrm>
          <a:prstGeom prst="rect">
            <a:avLst/>
          </a:prstGeom>
        </p:spPr>
      </p:pic>
      <p:sp>
        <p:nvSpPr>
          <p:cNvPr id="15" name="Oval 14">
            <a:extLst>
              <a:ext uri="{FF2B5EF4-FFF2-40B4-BE49-F238E27FC236}">
                <a16:creationId xmlns="" xmlns:a16="http://schemas.microsoft.com/office/drawing/2014/main" id="{2E1248CF-E896-434B-A205-DC62A729C168}"/>
              </a:ext>
            </a:extLst>
          </p:cNvPr>
          <p:cNvSpPr>
            <a:spLocks noChangeAspect="1"/>
          </p:cNvSpPr>
          <p:nvPr/>
        </p:nvSpPr>
        <p:spPr bwMode="auto">
          <a:xfrm>
            <a:off x="4189258" y="2974319"/>
            <a:ext cx="336562" cy="336562"/>
          </a:xfrm>
          <a:prstGeom prst="ellipse">
            <a:avLst/>
          </a:prstGeom>
          <a:noFill/>
          <a:ln w="1905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Oval 15">
            <a:extLst>
              <a:ext uri="{FF2B5EF4-FFF2-40B4-BE49-F238E27FC236}">
                <a16:creationId xmlns="" xmlns:a16="http://schemas.microsoft.com/office/drawing/2014/main" id="{0C0D884D-0600-4A8D-8BDF-2F9DD9CA99E6}"/>
              </a:ext>
            </a:extLst>
          </p:cNvPr>
          <p:cNvSpPr>
            <a:spLocks noChangeAspect="1"/>
          </p:cNvSpPr>
          <p:nvPr/>
        </p:nvSpPr>
        <p:spPr bwMode="auto">
          <a:xfrm>
            <a:off x="5371261" y="2974319"/>
            <a:ext cx="336562" cy="336562"/>
          </a:xfrm>
          <a:prstGeom prst="ellipse">
            <a:avLst/>
          </a:prstGeom>
          <a:noFill/>
          <a:ln w="1905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Oval 16">
            <a:extLst>
              <a:ext uri="{FF2B5EF4-FFF2-40B4-BE49-F238E27FC236}">
                <a16:creationId xmlns="" xmlns:a16="http://schemas.microsoft.com/office/drawing/2014/main" id="{3170484A-33DC-426C-A1F9-E6AFB5B3604F}"/>
              </a:ext>
            </a:extLst>
          </p:cNvPr>
          <p:cNvSpPr>
            <a:spLocks noChangeAspect="1"/>
          </p:cNvSpPr>
          <p:nvPr/>
        </p:nvSpPr>
        <p:spPr bwMode="auto">
          <a:xfrm>
            <a:off x="5321416" y="4643737"/>
            <a:ext cx="442076" cy="336562"/>
          </a:xfrm>
          <a:prstGeom prst="ellipse">
            <a:avLst/>
          </a:prstGeom>
          <a:noFill/>
          <a:ln w="1905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TextBox 24">
            <a:extLst>
              <a:ext uri="{FF2B5EF4-FFF2-40B4-BE49-F238E27FC236}">
                <a16:creationId xmlns="" xmlns:a16="http://schemas.microsoft.com/office/drawing/2014/main" id="{9ED185DB-2556-4887-9B71-B6B5C2670D87}"/>
              </a:ext>
            </a:extLst>
          </p:cNvPr>
          <p:cNvSpPr txBox="1"/>
          <p:nvPr/>
        </p:nvSpPr>
        <p:spPr bwMode="auto">
          <a:xfrm>
            <a:off x="7124395" y="4198543"/>
            <a:ext cx="979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100</a:t>
            </a:r>
          </a:p>
        </p:txBody>
      </p:sp>
      <p:sp>
        <p:nvSpPr>
          <p:cNvPr id="27" name="TextBox 26">
            <a:extLst>
              <a:ext uri="{FF2B5EF4-FFF2-40B4-BE49-F238E27FC236}">
                <a16:creationId xmlns="" xmlns:a16="http://schemas.microsoft.com/office/drawing/2014/main" id="{C6E553A6-B520-4AD3-96ED-29BC598B9E3E}"/>
              </a:ext>
            </a:extLst>
          </p:cNvPr>
          <p:cNvSpPr txBox="1"/>
          <p:nvPr/>
        </p:nvSpPr>
        <p:spPr bwMode="auto">
          <a:xfrm>
            <a:off x="6164713" y="4198543"/>
            <a:ext cx="10647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97 + 3</a:t>
            </a:r>
          </a:p>
        </p:txBody>
      </p:sp>
      <p:sp>
        <p:nvSpPr>
          <p:cNvPr id="30" name="TextBox 29">
            <a:extLst>
              <a:ext uri="{FF2B5EF4-FFF2-40B4-BE49-F238E27FC236}">
                <a16:creationId xmlns="" xmlns:a16="http://schemas.microsoft.com/office/drawing/2014/main" id="{70214AA8-A9D0-4B01-BA12-180636D48BC8}"/>
              </a:ext>
            </a:extLst>
          </p:cNvPr>
          <p:cNvSpPr txBox="1"/>
          <p:nvPr/>
        </p:nvSpPr>
        <p:spPr bwMode="auto">
          <a:xfrm>
            <a:off x="7125218" y="2538437"/>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10</a:t>
            </a:r>
          </a:p>
        </p:txBody>
      </p:sp>
      <p:sp>
        <p:nvSpPr>
          <p:cNvPr id="31" name="TextBox 30">
            <a:extLst>
              <a:ext uri="{FF2B5EF4-FFF2-40B4-BE49-F238E27FC236}">
                <a16:creationId xmlns="" xmlns:a16="http://schemas.microsoft.com/office/drawing/2014/main" id="{962F874C-CB27-462E-93F2-CB7B925770A4}"/>
              </a:ext>
            </a:extLst>
          </p:cNvPr>
          <p:cNvSpPr txBox="1"/>
          <p:nvPr/>
        </p:nvSpPr>
        <p:spPr bwMode="auto">
          <a:xfrm>
            <a:off x="6330794" y="2538437"/>
            <a:ext cx="898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7 + 3</a:t>
            </a:r>
          </a:p>
        </p:txBody>
      </p:sp>
    </p:spTree>
    <p:extLst>
      <p:ext uri="{BB962C8B-B14F-4D97-AF65-F5344CB8AC3E}">
        <p14:creationId xmlns:p14="http://schemas.microsoft.com/office/powerpoint/2010/main" val="373613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heel(1)">
                                      <p:cBhvr>
                                        <p:cTn id="16" dur="1000"/>
                                        <p:tgtEl>
                                          <p:spTgt spid="15"/>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750"/>
                                        <p:tgtEl>
                                          <p:spTgt spid="8"/>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1750"/>
                            </p:stCondLst>
                            <p:childTnLst>
                              <p:par>
                                <p:cTn id="25" presetID="21" presetClass="entr" presetSubtype="1"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heel(1)">
                                      <p:cBhvr>
                                        <p:cTn id="27" dur="1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heel(1)">
                                      <p:cBhvr>
                                        <p:cTn id="37" dur="1000"/>
                                        <p:tgtEl>
                                          <p:spTgt spid="6"/>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750"/>
                                        <p:tgtEl>
                                          <p:spTgt spid="14"/>
                                        </p:tgtEl>
                                      </p:cBhvr>
                                    </p:animEffect>
                                  </p:childTnLst>
                                </p:cTn>
                              </p:par>
                              <p:par>
                                <p:cTn id="42" presetID="10" presetClass="entr" presetSubtype="0" fill="hold" grpId="0" nodeType="withEffect">
                                  <p:stCondLst>
                                    <p:cond delay="25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par>
                          <p:cTn id="45" fill="hold">
                            <p:stCondLst>
                              <p:cond delay="1750"/>
                            </p:stCondLst>
                            <p:childTnLst>
                              <p:par>
                                <p:cTn id="46" presetID="21" presetClass="entr" presetSubtype="1"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heel(1)">
                                      <p:cBhvr>
                                        <p:cTn id="48" dur="10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3" grpId="0"/>
      <p:bldP spid="15" grpId="0" animBg="1"/>
      <p:bldP spid="16" grpId="0" animBg="1"/>
      <p:bldP spid="17" grpId="0" animBg="1"/>
      <p:bldP spid="25" grpId="0"/>
      <p:bldP spid="27" grpId="0"/>
      <p:bldP spid="30" grpId="0"/>
      <p:bldP spid="3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2:3</a:t>
            </a:r>
          </a:p>
        </p:txBody>
      </p:sp>
      <p:sp>
        <p:nvSpPr>
          <p:cNvPr id="3" name="TextBox 2">
            <a:extLst>
              <a:ext uri="{FF2B5EF4-FFF2-40B4-BE49-F238E27FC236}">
                <a16:creationId xmlns="" xmlns:a16="http://schemas.microsoft.com/office/drawing/2014/main" id="{19CEF55C-41BA-4173-8B57-28670FD75BBF}"/>
              </a:ext>
            </a:extLst>
          </p:cNvPr>
          <p:cNvSpPr txBox="1"/>
          <p:nvPr/>
        </p:nvSpPr>
        <p:spPr bwMode="auto">
          <a:xfrm>
            <a:off x="4405295" y="1819760"/>
            <a:ext cx="6158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Arial" panose="020B0604020202020204" pitchFamily="34" charset="0"/>
                <a:ea typeface="Myriad Pro Semibold" charset="0"/>
                <a:cs typeface="Arial" panose="020B0604020202020204" pitchFamily="34" charset="0"/>
              </a:rPr>
              <a:t>−</a:t>
            </a:r>
            <a:r>
              <a:rPr lang="en-GB" sz="2400" dirty="0">
                <a:solidFill>
                  <a:srgbClr val="00628C"/>
                </a:solidFill>
                <a:latin typeface="Myriad Pro Semibold"/>
                <a:ea typeface="Myriad Pro Semibold" charset="0"/>
                <a:cs typeface="Myriad Pro Semibold" charset="0"/>
              </a:rPr>
              <a:t> 4</a:t>
            </a:r>
          </a:p>
        </p:txBody>
      </p:sp>
      <p:sp>
        <p:nvSpPr>
          <p:cNvPr id="4" name="Oval 3">
            <a:extLst>
              <a:ext uri="{FF2B5EF4-FFF2-40B4-BE49-F238E27FC236}">
                <a16:creationId xmlns="" xmlns:a16="http://schemas.microsoft.com/office/drawing/2014/main" id="{1B4D8329-547D-47F7-8DC7-EA77FF1CD70C}"/>
              </a:ext>
            </a:extLst>
          </p:cNvPr>
          <p:cNvSpPr>
            <a:spLocks noChangeAspect="1"/>
          </p:cNvSpPr>
          <p:nvPr/>
        </p:nvSpPr>
        <p:spPr bwMode="auto">
          <a:xfrm>
            <a:off x="3798733" y="4643737"/>
            <a:ext cx="336562" cy="336562"/>
          </a:xfrm>
          <a:prstGeom prst="ellipse">
            <a:avLst/>
          </a:prstGeom>
          <a:noFill/>
          <a:ln w="1905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 name="Picture 4">
            <a:extLst>
              <a:ext uri="{FF2B5EF4-FFF2-40B4-BE49-F238E27FC236}">
                <a16:creationId xmlns="" xmlns:a16="http://schemas.microsoft.com/office/drawing/2014/main" id="{516AF526-39E4-41CE-9DFA-9D2F8C4518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905250" y="2234312"/>
            <a:ext cx="1615961" cy="496338"/>
          </a:xfrm>
          <a:prstGeom prst="rect">
            <a:avLst/>
          </a:prstGeom>
        </p:spPr>
      </p:pic>
      <p:pic>
        <p:nvPicPr>
          <p:cNvPr id="6" name="Picture 5">
            <a:extLst>
              <a:ext uri="{FF2B5EF4-FFF2-40B4-BE49-F238E27FC236}">
                <a16:creationId xmlns="" xmlns:a16="http://schemas.microsoft.com/office/drawing/2014/main" id="{DCC240DE-40FF-4F2B-9C3E-7508B9E47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599" y="2769270"/>
            <a:ext cx="4085071" cy="463873"/>
          </a:xfrm>
          <a:prstGeom prst="rect">
            <a:avLst/>
          </a:prstGeom>
        </p:spPr>
      </p:pic>
      <p:pic>
        <p:nvPicPr>
          <p:cNvPr id="7" name="Picture 6">
            <a:extLst>
              <a:ext uri="{FF2B5EF4-FFF2-40B4-BE49-F238E27FC236}">
                <a16:creationId xmlns="" xmlns:a16="http://schemas.microsoft.com/office/drawing/2014/main" id="{37593FF6-F6D5-4705-A44A-00CAF93FF1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0525" y="4430273"/>
            <a:ext cx="4197298" cy="463873"/>
          </a:xfrm>
          <a:prstGeom prst="rect">
            <a:avLst/>
          </a:prstGeom>
        </p:spPr>
      </p:pic>
      <p:sp>
        <p:nvSpPr>
          <p:cNvPr id="8" name="TextBox 7">
            <a:extLst>
              <a:ext uri="{FF2B5EF4-FFF2-40B4-BE49-F238E27FC236}">
                <a16:creationId xmlns="" xmlns:a16="http://schemas.microsoft.com/office/drawing/2014/main" id="{55FB494E-B611-4BC2-BBE0-3085B3ECE968}"/>
              </a:ext>
            </a:extLst>
          </p:cNvPr>
          <p:cNvSpPr txBox="1"/>
          <p:nvPr/>
        </p:nvSpPr>
        <p:spPr bwMode="auto">
          <a:xfrm>
            <a:off x="4405294" y="3479609"/>
            <a:ext cx="6158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Arial" panose="020B0604020202020204" pitchFamily="34" charset="0"/>
                <a:ea typeface="Myriad Pro Semibold" charset="0"/>
                <a:cs typeface="Arial" panose="020B0604020202020204" pitchFamily="34" charset="0"/>
              </a:rPr>
              <a:t>−</a:t>
            </a:r>
            <a:r>
              <a:rPr lang="en-GB" sz="2400" dirty="0">
                <a:solidFill>
                  <a:srgbClr val="00628C"/>
                </a:solidFill>
                <a:latin typeface="Myriad Pro Semibold"/>
                <a:ea typeface="Myriad Pro Semibold" charset="0"/>
                <a:cs typeface="Myriad Pro Semibold" charset="0"/>
              </a:rPr>
              <a:t> 4</a:t>
            </a:r>
          </a:p>
        </p:txBody>
      </p:sp>
      <p:pic>
        <p:nvPicPr>
          <p:cNvPr id="9" name="Picture 8">
            <a:extLst>
              <a:ext uri="{FF2B5EF4-FFF2-40B4-BE49-F238E27FC236}">
                <a16:creationId xmlns="" xmlns:a16="http://schemas.microsoft.com/office/drawing/2014/main" id="{7C1B821B-FC60-4279-934D-886F75D475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905250" y="3896990"/>
            <a:ext cx="1615961" cy="496338"/>
          </a:xfrm>
          <a:prstGeom prst="rect">
            <a:avLst/>
          </a:prstGeom>
        </p:spPr>
      </p:pic>
      <p:sp>
        <p:nvSpPr>
          <p:cNvPr id="10" name="Oval 9">
            <a:extLst>
              <a:ext uri="{FF2B5EF4-FFF2-40B4-BE49-F238E27FC236}">
                <a16:creationId xmlns="" xmlns:a16="http://schemas.microsoft.com/office/drawing/2014/main" id="{2FFA7D8A-6A56-4917-BC38-91238393423F}"/>
              </a:ext>
            </a:extLst>
          </p:cNvPr>
          <p:cNvSpPr>
            <a:spLocks noChangeAspect="1"/>
          </p:cNvSpPr>
          <p:nvPr/>
        </p:nvSpPr>
        <p:spPr bwMode="auto">
          <a:xfrm>
            <a:off x="3798733" y="2974319"/>
            <a:ext cx="336562" cy="336562"/>
          </a:xfrm>
          <a:prstGeom prst="ellipse">
            <a:avLst/>
          </a:prstGeom>
          <a:noFill/>
          <a:ln w="1905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Oval 10">
            <a:extLst>
              <a:ext uri="{FF2B5EF4-FFF2-40B4-BE49-F238E27FC236}">
                <a16:creationId xmlns="" xmlns:a16="http://schemas.microsoft.com/office/drawing/2014/main" id="{508F8689-8A2F-467D-92BE-1E3542C5A4A6}"/>
              </a:ext>
            </a:extLst>
          </p:cNvPr>
          <p:cNvSpPr>
            <a:spLocks noChangeAspect="1"/>
          </p:cNvSpPr>
          <p:nvPr/>
        </p:nvSpPr>
        <p:spPr bwMode="auto">
          <a:xfrm>
            <a:off x="5371261" y="2974319"/>
            <a:ext cx="336562" cy="336562"/>
          </a:xfrm>
          <a:prstGeom prst="ellipse">
            <a:avLst/>
          </a:prstGeom>
          <a:noFill/>
          <a:ln w="1905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Oval 11">
            <a:extLst>
              <a:ext uri="{FF2B5EF4-FFF2-40B4-BE49-F238E27FC236}">
                <a16:creationId xmlns="" xmlns:a16="http://schemas.microsoft.com/office/drawing/2014/main" id="{A2BCECBA-BB2F-4A4D-8E30-9E2D3E05DE7E}"/>
              </a:ext>
            </a:extLst>
          </p:cNvPr>
          <p:cNvSpPr>
            <a:spLocks noChangeAspect="1"/>
          </p:cNvSpPr>
          <p:nvPr/>
        </p:nvSpPr>
        <p:spPr bwMode="auto">
          <a:xfrm>
            <a:off x="5321416" y="4643737"/>
            <a:ext cx="442076" cy="336562"/>
          </a:xfrm>
          <a:prstGeom prst="ellipse">
            <a:avLst/>
          </a:prstGeom>
          <a:noFill/>
          <a:ln w="1905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 xmlns:a16="http://schemas.microsoft.com/office/drawing/2014/main" id="{2EF4F5E7-F24B-40B8-9857-EA7C74101A59}"/>
              </a:ext>
            </a:extLst>
          </p:cNvPr>
          <p:cNvSpPr txBox="1"/>
          <p:nvPr/>
        </p:nvSpPr>
        <p:spPr bwMode="auto">
          <a:xfrm>
            <a:off x="7207751" y="4198543"/>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96</a:t>
            </a:r>
          </a:p>
        </p:txBody>
      </p:sp>
      <p:sp>
        <p:nvSpPr>
          <p:cNvPr id="14" name="TextBox 13">
            <a:extLst>
              <a:ext uri="{FF2B5EF4-FFF2-40B4-BE49-F238E27FC236}">
                <a16:creationId xmlns="" xmlns:a16="http://schemas.microsoft.com/office/drawing/2014/main" id="{5805D43F-0C7B-4D58-B220-73854998B90C}"/>
              </a:ext>
            </a:extLst>
          </p:cNvPr>
          <p:cNvSpPr txBox="1"/>
          <p:nvPr/>
        </p:nvSpPr>
        <p:spPr bwMode="auto">
          <a:xfrm>
            <a:off x="6109409" y="4198543"/>
            <a:ext cx="11753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100 – 4</a:t>
            </a:r>
          </a:p>
        </p:txBody>
      </p:sp>
      <p:sp>
        <p:nvSpPr>
          <p:cNvPr id="15" name="TextBox 14">
            <a:extLst>
              <a:ext uri="{FF2B5EF4-FFF2-40B4-BE49-F238E27FC236}">
                <a16:creationId xmlns="" xmlns:a16="http://schemas.microsoft.com/office/drawing/2014/main" id="{D968C2C7-92CC-4C5C-B5A2-4958CCA624AA}"/>
              </a:ext>
            </a:extLst>
          </p:cNvPr>
          <p:cNvSpPr txBox="1"/>
          <p:nvPr/>
        </p:nvSpPr>
        <p:spPr bwMode="auto">
          <a:xfrm>
            <a:off x="7208574" y="2538437"/>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6</a:t>
            </a:r>
          </a:p>
        </p:txBody>
      </p:sp>
      <p:sp>
        <p:nvSpPr>
          <p:cNvPr id="16" name="TextBox 15">
            <a:extLst>
              <a:ext uri="{FF2B5EF4-FFF2-40B4-BE49-F238E27FC236}">
                <a16:creationId xmlns="" xmlns:a16="http://schemas.microsoft.com/office/drawing/2014/main" id="{D013246C-CE7B-444F-BE03-3E22A4562E0A}"/>
              </a:ext>
            </a:extLst>
          </p:cNvPr>
          <p:cNvSpPr txBox="1"/>
          <p:nvPr/>
        </p:nvSpPr>
        <p:spPr bwMode="auto">
          <a:xfrm>
            <a:off x="6275491" y="2538437"/>
            <a:ext cx="10086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 – 4</a:t>
            </a:r>
          </a:p>
        </p:txBody>
      </p:sp>
    </p:spTree>
    <p:extLst>
      <p:ext uri="{BB962C8B-B14F-4D97-AF65-F5344CB8AC3E}">
        <p14:creationId xmlns:p14="http://schemas.microsoft.com/office/powerpoint/2010/main" val="76562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1000"/>
                                        <p:tgtEl>
                                          <p:spTgt spid="11"/>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right)">
                                      <p:cBhvr>
                                        <p:cTn id="20" dur="750"/>
                                        <p:tgtEl>
                                          <p:spTgt spid="5"/>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1750"/>
                            </p:stCondLst>
                            <p:childTnLst>
                              <p:par>
                                <p:cTn id="25" presetID="21"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heel(1)">
                                      <p:cBhvr>
                                        <p:cTn id="37" dur="1000"/>
                                        <p:tgtEl>
                                          <p:spTgt spid="12"/>
                                        </p:tgtEl>
                                      </p:cBhvr>
                                    </p:animEffect>
                                  </p:childTnLst>
                                </p:cTn>
                              </p:par>
                            </p:childTnLst>
                          </p:cTn>
                        </p:par>
                        <p:par>
                          <p:cTn id="38" fill="hold">
                            <p:stCondLst>
                              <p:cond delay="1000"/>
                            </p:stCondLst>
                            <p:childTnLst>
                              <p:par>
                                <p:cTn id="39" presetID="2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right)">
                                      <p:cBhvr>
                                        <p:cTn id="41" dur="750"/>
                                        <p:tgtEl>
                                          <p:spTgt spid="9"/>
                                        </p:tgtEl>
                                      </p:cBhvr>
                                    </p:animEffect>
                                  </p:childTnLst>
                                </p:cTn>
                              </p:par>
                              <p:par>
                                <p:cTn id="42" presetID="10" presetClass="entr" presetSubtype="0" fill="hold" grpId="0" nodeType="withEffect">
                                  <p:stCondLst>
                                    <p:cond delay="25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par>
                          <p:cTn id="45" fill="hold">
                            <p:stCondLst>
                              <p:cond delay="1750"/>
                            </p:stCondLst>
                            <p:childTnLst>
                              <p:par>
                                <p:cTn id="46" presetID="21" presetClass="entr" presetSubtype="1" fill="hold" grpId="0" nodeType="after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heel(1)">
                                      <p:cBhvr>
                                        <p:cTn id="48" dur="10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8" grpId="0"/>
      <p:bldP spid="10" grpId="0" animBg="1"/>
      <p:bldP spid="11" grpId="0" animBg="1"/>
      <p:bldP spid="12" grpId="0" animBg="1"/>
      <p:bldP spid="13" grpId="0"/>
      <p:bldP spid="14" grpId="0"/>
      <p:bldP spid="15" grpId="0"/>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2:4</a:t>
            </a:r>
          </a:p>
        </p:txBody>
      </p:sp>
      <p:grpSp>
        <p:nvGrpSpPr>
          <p:cNvPr id="15" name="Group 14">
            <a:extLst>
              <a:ext uri="{FF2B5EF4-FFF2-40B4-BE49-F238E27FC236}">
                <a16:creationId xmlns="" xmlns:a16="http://schemas.microsoft.com/office/drawing/2014/main" id="{8560029F-95EE-49F1-927B-3ACE7F968269}"/>
              </a:ext>
            </a:extLst>
          </p:cNvPr>
          <p:cNvGrpSpPr/>
          <p:nvPr/>
        </p:nvGrpSpPr>
        <p:grpSpPr>
          <a:xfrm>
            <a:off x="2872526" y="1890954"/>
            <a:ext cx="3398949" cy="3076092"/>
            <a:chOff x="2872525" y="1421587"/>
            <a:chExt cx="3398949" cy="3076092"/>
          </a:xfrm>
        </p:grpSpPr>
        <p:sp>
          <p:nvSpPr>
            <p:cNvPr id="5" name="TextBox 4">
              <a:extLst>
                <a:ext uri="{FF2B5EF4-FFF2-40B4-BE49-F238E27FC236}">
                  <a16:creationId xmlns="" xmlns:a16="http://schemas.microsoft.com/office/drawing/2014/main" id="{E07ABA38-7F60-4735-8D88-51E72D0F10FC}"/>
                </a:ext>
              </a:extLst>
            </p:cNvPr>
            <p:cNvSpPr txBox="1"/>
            <p:nvPr/>
          </p:nvSpPr>
          <p:spPr bwMode="auto">
            <a:xfrm>
              <a:off x="4229599" y="1825866"/>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p>
          </p:txBody>
        </p:sp>
        <p:sp>
          <p:nvSpPr>
            <p:cNvPr id="6" name="TextBox 5">
              <a:extLst>
                <a:ext uri="{FF2B5EF4-FFF2-40B4-BE49-F238E27FC236}">
                  <a16:creationId xmlns="" xmlns:a16="http://schemas.microsoft.com/office/drawing/2014/main" id="{E20617E5-0E26-45F7-8E4E-D03047F7E313}"/>
                </a:ext>
              </a:extLst>
            </p:cNvPr>
            <p:cNvSpPr txBox="1"/>
            <p:nvPr/>
          </p:nvSpPr>
          <p:spPr bwMode="auto">
            <a:xfrm>
              <a:off x="5465163" y="3639403"/>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7" name="TextBox 6">
              <a:extLst>
                <a:ext uri="{FF2B5EF4-FFF2-40B4-BE49-F238E27FC236}">
                  <a16:creationId xmlns="" xmlns:a16="http://schemas.microsoft.com/office/drawing/2014/main" id="{77BFA052-0077-4FBC-A4FA-4036A4AC3629}"/>
                </a:ext>
              </a:extLst>
            </p:cNvPr>
            <p:cNvSpPr txBox="1"/>
            <p:nvPr/>
          </p:nvSpPr>
          <p:spPr bwMode="auto">
            <a:xfrm>
              <a:off x="3244102" y="3630043"/>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96</a:t>
              </a:r>
            </a:p>
          </p:txBody>
        </p:sp>
        <p:grpSp>
          <p:nvGrpSpPr>
            <p:cNvPr id="8" name="Group 7">
              <a:extLst>
                <a:ext uri="{FF2B5EF4-FFF2-40B4-BE49-F238E27FC236}">
                  <a16:creationId xmlns="" xmlns:a16="http://schemas.microsoft.com/office/drawing/2014/main" id="{93997A63-4D44-4713-B1D7-8AD245DC601E}"/>
                </a:ext>
              </a:extLst>
            </p:cNvPr>
            <p:cNvGrpSpPr/>
            <p:nvPr/>
          </p:nvGrpSpPr>
          <p:grpSpPr>
            <a:xfrm>
              <a:off x="2872525" y="1421587"/>
              <a:ext cx="3398949" cy="3076092"/>
              <a:chOff x="2872525" y="1421587"/>
              <a:chExt cx="3398949" cy="3076092"/>
            </a:xfrm>
          </p:grpSpPr>
          <p:grpSp>
            <p:nvGrpSpPr>
              <p:cNvPr id="9" name="Group 8">
                <a:extLst>
                  <a:ext uri="{FF2B5EF4-FFF2-40B4-BE49-F238E27FC236}">
                    <a16:creationId xmlns="" xmlns:a16="http://schemas.microsoft.com/office/drawing/2014/main" id="{4A7C15C0-FD13-40E7-BB89-ABDA8BECEAFF}"/>
                  </a:ext>
                </a:extLst>
              </p:cNvPr>
              <p:cNvGrpSpPr>
                <a:grpSpLocks noChangeAspect="1"/>
              </p:cNvGrpSpPr>
              <p:nvPr/>
            </p:nvGrpSpPr>
            <p:grpSpPr>
              <a:xfrm>
                <a:off x="2872525" y="1421587"/>
                <a:ext cx="3398949" cy="3076092"/>
                <a:chOff x="917216" y="1641314"/>
                <a:chExt cx="3654784" cy="3307625"/>
              </a:xfrm>
            </p:grpSpPr>
            <p:sp>
              <p:nvSpPr>
                <p:cNvPr id="11" name="Oval 10">
                  <a:extLst>
                    <a:ext uri="{FF2B5EF4-FFF2-40B4-BE49-F238E27FC236}">
                      <a16:creationId xmlns="" xmlns:a16="http://schemas.microsoft.com/office/drawing/2014/main" id="{3D5BAD99-F737-4FCC-8B1B-44C72B0CBD45}"/>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Oval 11">
                  <a:extLst>
                    <a:ext uri="{FF2B5EF4-FFF2-40B4-BE49-F238E27FC236}">
                      <a16:creationId xmlns="" xmlns:a16="http://schemas.microsoft.com/office/drawing/2014/main" id="{DBA590C4-3994-4EC8-B2D9-4D75012365AA}"/>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Oval 12">
                  <a:extLst>
                    <a:ext uri="{FF2B5EF4-FFF2-40B4-BE49-F238E27FC236}">
                      <a16:creationId xmlns="" xmlns:a16="http://schemas.microsoft.com/office/drawing/2014/main" id="{D4BA3605-D749-4B27-8FA3-67E66072617C}"/>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14" name="Straight Connector 13">
                  <a:extLst>
                    <a:ext uri="{FF2B5EF4-FFF2-40B4-BE49-F238E27FC236}">
                      <a16:creationId xmlns="" xmlns:a16="http://schemas.microsoft.com/office/drawing/2014/main" id="{209103C2-3405-4E1E-A818-0EC0444BBF7B}"/>
                    </a:ext>
                  </a:extLst>
                </p:cNvPr>
                <p:cNvCxnSpPr>
                  <a:cxnSpLocks noChangeAspect="1"/>
                  <a:stCxn id="11"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 name="Straight Connector 9">
                <a:extLst>
                  <a:ext uri="{FF2B5EF4-FFF2-40B4-BE49-F238E27FC236}">
                    <a16:creationId xmlns="" xmlns:a16="http://schemas.microsoft.com/office/drawing/2014/main" id="{D6E31130-9A63-4034-B74E-F663C787BA4C}"/>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24519376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2:4</a:t>
            </a:r>
          </a:p>
        </p:txBody>
      </p:sp>
      <p:sp>
        <p:nvSpPr>
          <p:cNvPr id="4" name="TextBox 3">
            <a:extLst>
              <a:ext uri="{FF2B5EF4-FFF2-40B4-BE49-F238E27FC236}">
                <a16:creationId xmlns="" xmlns:a16="http://schemas.microsoft.com/office/drawing/2014/main" id="{C75D24A0-F0B0-403F-A3D5-816EBB902380}"/>
              </a:ext>
            </a:extLst>
          </p:cNvPr>
          <p:cNvSpPr txBox="1"/>
          <p:nvPr/>
        </p:nvSpPr>
        <p:spPr bwMode="auto">
          <a:xfrm>
            <a:off x="2091896" y="2295233"/>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p>
        </p:txBody>
      </p:sp>
      <p:sp>
        <p:nvSpPr>
          <p:cNvPr id="5" name="TextBox 4">
            <a:extLst>
              <a:ext uri="{FF2B5EF4-FFF2-40B4-BE49-F238E27FC236}">
                <a16:creationId xmlns="" xmlns:a16="http://schemas.microsoft.com/office/drawing/2014/main" id="{3DD13966-9CEF-4A7C-AB3A-9275D334FA2A}"/>
              </a:ext>
            </a:extLst>
          </p:cNvPr>
          <p:cNvSpPr txBox="1"/>
          <p:nvPr/>
        </p:nvSpPr>
        <p:spPr bwMode="auto">
          <a:xfrm>
            <a:off x="3244103" y="410877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93</a:t>
            </a:r>
          </a:p>
        </p:txBody>
      </p:sp>
      <p:sp>
        <p:nvSpPr>
          <p:cNvPr id="6" name="TextBox 5">
            <a:extLst>
              <a:ext uri="{FF2B5EF4-FFF2-40B4-BE49-F238E27FC236}">
                <a16:creationId xmlns="" xmlns:a16="http://schemas.microsoft.com/office/drawing/2014/main" id="{0528B58A-08D4-46B6-837E-4AA31146BF6E}"/>
              </a:ext>
            </a:extLst>
          </p:cNvPr>
          <p:cNvSpPr txBox="1"/>
          <p:nvPr/>
        </p:nvSpPr>
        <p:spPr bwMode="auto">
          <a:xfrm>
            <a:off x="1189756" y="409941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
        <p:nvSpPr>
          <p:cNvPr id="10" name="Oval 9">
            <a:extLst>
              <a:ext uri="{FF2B5EF4-FFF2-40B4-BE49-F238E27FC236}">
                <a16:creationId xmlns="" xmlns:a16="http://schemas.microsoft.com/office/drawing/2014/main" id="{265CC077-97C3-4C44-BFAC-1A2AA25EB19A}"/>
              </a:ext>
            </a:extLst>
          </p:cNvPr>
          <p:cNvSpPr>
            <a:spLocks noChangeAspect="1"/>
          </p:cNvSpPr>
          <p:nvPr/>
        </p:nvSpPr>
        <p:spPr bwMode="auto">
          <a:xfrm>
            <a:off x="1803674" y="1890954"/>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Oval 10">
            <a:extLst>
              <a:ext uri="{FF2B5EF4-FFF2-40B4-BE49-F238E27FC236}">
                <a16:creationId xmlns="" xmlns:a16="http://schemas.microsoft.com/office/drawing/2014/main" id="{13219C53-C69A-4898-A2FE-23F0A6CFC7DB}"/>
              </a:ext>
            </a:extLst>
          </p:cNvPr>
          <p:cNvSpPr>
            <a:spLocks noChangeAspect="1"/>
          </p:cNvSpPr>
          <p:nvPr/>
        </p:nvSpPr>
        <p:spPr bwMode="auto">
          <a:xfrm>
            <a:off x="734822" y="3700840"/>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Oval 11">
            <a:extLst>
              <a:ext uri="{FF2B5EF4-FFF2-40B4-BE49-F238E27FC236}">
                <a16:creationId xmlns="" xmlns:a16="http://schemas.microsoft.com/office/drawing/2014/main" id="{0CA2FCA1-4612-43BA-BD43-DDEE615D99B4}"/>
              </a:ext>
            </a:extLst>
          </p:cNvPr>
          <p:cNvSpPr>
            <a:spLocks noChangeAspect="1"/>
          </p:cNvSpPr>
          <p:nvPr/>
        </p:nvSpPr>
        <p:spPr bwMode="auto">
          <a:xfrm>
            <a:off x="2872526" y="3690863"/>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13" name="Straight Connector 12">
            <a:extLst>
              <a:ext uri="{FF2B5EF4-FFF2-40B4-BE49-F238E27FC236}">
                <a16:creationId xmlns="" xmlns:a16="http://schemas.microsoft.com/office/drawing/2014/main" id="{286112E6-9795-4409-B8C9-EA0D16221E61}"/>
              </a:ext>
            </a:extLst>
          </p:cNvPr>
          <p:cNvCxnSpPr>
            <a:cxnSpLocks noChangeAspect="1"/>
            <a:stCxn id="10" idx="3"/>
          </p:cNvCxnSpPr>
          <p:nvPr/>
        </p:nvCxnSpPr>
        <p:spPr bwMode="auto">
          <a:xfrm rot="5400000">
            <a:off x="1368294" y="3098033"/>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a:extLst>
              <a:ext uri="{FF2B5EF4-FFF2-40B4-BE49-F238E27FC236}">
                <a16:creationId xmlns="" xmlns:a16="http://schemas.microsoft.com/office/drawing/2014/main" id="{F64A6771-0B3C-4398-80C2-B09E8C52C9CA}"/>
              </a:ext>
            </a:extLst>
          </p:cNvPr>
          <p:cNvCxnSpPr>
            <a:cxnSpLocks noChangeAspect="1"/>
          </p:cNvCxnSpPr>
          <p:nvPr/>
        </p:nvCxnSpPr>
        <p:spPr bwMode="auto">
          <a:xfrm rot="16200000" flipH="1">
            <a:off x="2753910" y="3098032"/>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 xmlns:a16="http://schemas.microsoft.com/office/drawing/2014/main" id="{56053E96-C87F-4203-894C-7AE7206B5664}"/>
              </a:ext>
            </a:extLst>
          </p:cNvPr>
          <p:cNvSpPr txBox="1"/>
          <p:nvPr/>
        </p:nvSpPr>
        <p:spPr bwMode="auto">
          <a:xfrm>
            <a:off x="6367304" y="2295233"/>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p>
        </p:txBody>
      </p:sp>
      <p:sp>
        <p:nvSpPr>
          <p:cNvPr id="16" name="TextBox 15">
            <a:extLst>
              <a:ext uri="{FF2B5EF4-FFF2-40B4-BE49-F238E27FC236}">
                <a16:creationId xmlns="" xmlns:a16="http://schemas.microsoft.com/office/drawing/2014/main" id="{DDA7735E-1E58-4C06-BC79-AAD9587009AB}"/>
              </a:ext>
            </a:extLst>
          </p:cNvPr>
          <p:cNvSpPr txBox="1"/>
          <p:nvPr/>
        </p:nvSpPr>
        <p:spPr bwMode="auto">
          <a:xfrm>
            <a:off x="7519511" y="410877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93</a:t>
            </a:r>
          </a:p>
        </p:txBody>
      </p:sp>
      <p:sp>
        <p:nvSpPr>
          <p:cNvPr id="17" name="TextBox 16">
            <a:extLst>
              <a:ext uri="{FF2B5EF4-FFF2-40B4-BE49-F238E27FC236}">
                <a16:creationId xmlns="" xmlns:a16="http://schemas.microsoft.com/office/drawing/2014/main" id="{E76F1161-E806-4E98-AE53-9C281014A7AC}"/>
              </a:ext>
            </a:extLst>
          </p:cNvPr>
          <p:cNvSpPr txBox="1"/>
          <p:nvPr/>
        </p:nvSpPr>
        <p:spPr bwMode="auto">
          <a:xfrm>
            <a:off x="5465164" y="409941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
        <p:nvSpPr>
          <p:cNvPr id="21" name="Oval 20">
            <a:extLst>
              <a:ext uri="{FF2B5EF4-FFF2-40B4-BE49-F238E27FC236}">
                <a16:creationId xmlns="" xmlns:a16="http://schemas.microsoft.com/office/drawing/2014/main" id="{9F852DC6-B143-4E40-8924-226A247D492D}"/>
              </a:ext>
            </a:extLst>
          </p:cNvPr>
          <p:cNvSpPr>
            <a:spLocks noChangeAspect="1"/>
          </p:cNvSpPr>
          <p:nvPr/>
        </p:nvSpPr>
        <p:spPr bwMode="auto">
          <a:xfrm>
            <a:off x="6079082" y="1890954"/>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Oval 21">
            <a:extLst>
              <a:ext uri="{FF2B5EF4-FFF2-40B4-BE49-F238E27FC236}">
                <a16:creationId xmlns="" xmlns:a16="http://schemas.microsoft.com/office/drawing/2014/main" id="{8002DF95-42A1-4D80-9C20-7A88CAA838E8}"/>
              </a:ext>
            </a:extLst>
          </p:cNvPr>
          <p:cNvSpPr>
            <a:spLocks noChangeAspect="1"/>
          </p:cNvSpPr>
          <p:nvPr/>
        </p:nvSpPr>
        <p:spPr bwMode="auto">
          <a:xfrm>
            <a:off x="5010230" y="3700840"/>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Oval 22">
            <a:extLst>
              <a:ext uri="{FF2B5EF4-FFF2-40B4-BE49-F238E27FC236}">
                <a16:creationId xmlns="" xmlns:a16="http://schemas.microsoft.com/office/drawing/2014/main" id="{8FF28F7D-8C4E-42FF-89A1-A291EFFBEF3B}"/>
              </a:ext>
            </a:extLst>
          </p:cNvPr>
          <p:cNvSpPr>
            <a:spLocks noChangeAspect="1"/>
          </p:cNvSpPr>
          <p:nvPr/>
        </p:nvSpPr>
        <p:spPr bwMode="auto">
          <a:xfrm>
            <a:off x="7147934" y="3690863"/>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24" name="Straight Connector 23">
            <a:extLst>
              <a:ext uri="{FF2B5EF4-FFF2-40B4-BE49-F238E27FC236}">
                <a16:creationId xmlns="" xmlns:a16="http://schemas.microsoft.com/office/drawing/2014/main" id="{12A2E671-0640-4BB7-ADB2-8A32B3C7DFDF}"/>
              </a:ext>
            </a:extLst>
          </p:cNvPr>
          <p:cNvCxnSpPr>
            <a:cxnSpLocks noChangeAspect="1"/>
            <a:stCxn id="21" idx="3"/>
          </p:cNvCxnSpPr>
          <p:nvPr/>
        </p:nvCxnSpPr>
        <p:spPr bwMode="auto">
          <a:xfrm rot="5400000">
            <a:off x="5643702" y="3098033"/>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a:extLst>
              <a:ext uri="{FF2B5EF4-FFF2-40B4-BE49-F238E27FC236}">
                <a16:creationId xmlns="" xmlns:a16="http://schemas.microsoft.com/office/drawing/2014/main" id="{4ADCDB24-353E-413A-B919-E7EC85BF9BA6}"/>
              </a:ext>
            </a:extLst>
          </p:cNvPr>
          <p:cNvCxnSpPr>
            <a:cxnSpLocks noChangeAspect="1"/>
          </p:cNvCxnSpPr>
          <p:nvPr/>
        </p:nvCxnSpPr>
        <p:spPr bwMode="auto">
          <a:xfrm rot="16200000" flipH="1">
            <a:off x="7029318" y="3098032"/>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Box 25">
            <a:extLst>
              <a:ext uri="{FF2B5EF4-FFF2-40B4-BE49-F238E27FC236}">
                <a16:creationId xmlns="" xmlns:a16="http://schemas.microsoft.com/office/drawing/2014/main" id="{729FDE1F-1370-434D-94CA-42D3E571BB3F}"/>
              </a:ext>
            </a:extLst>
          </p:cNvPr>
          <p:cNvSpPr txBox="1"/>
          <p:nvPr/>
        </p:nvSpPr>
        <p:spPr bwMode="auto">
          <a:xfrm>
            <a:off x="3341886" y="4093134"/>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7" name="TextBox 26">
            <a:extLst>
              <a:ext uri="{FF2B5EF4-FFF2-40B4-BE49-F238E27FC236}">
                <a16:creationId xmlns="" xmlns:a16="http://schemas.microsoft.com/office/drawing/2014/main" id="{297D1BDD-6325-4465-97E0-7F7995E90E8D}"/>
              </a:ext>
            </a:extLst>
          </p:cNvPr>
          <p:cNvSpPr txBox="1"/>
          <p:nvPr/>
        </p:nvSpPr>
        <p:spPr bwMode="auto">
          <a:xfrm>
            <a:off x="5479590" y="4103111"/>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239172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27"/>
                                        </p:tgtEl>
                                      </p:cBhvr>
                                    </p:animEffect>
                                    <p:set>
                                      <p:cBhvr>
                                        <p:cTn id="16" dur="1" fill="hold">
                                          <p:stCondLst>
                                            <p:cond delay="499"/>
                                          </p:stCondLst>
                                        </p:cTn>
                                        <p:tgtEl>
                                          <p:spTgt spid="27"/>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26"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 xmlns:a16="http://schemas.microsoft.com/office/drawing/2014/main" id="{DF07A9AA-984B-4320-B9CA-B74122B1F9A8}"/>
              </a:ext>
            </a:extLst>
          </p:cNvPr>
          <p:cNvSpPr/>
          <p:nvPr/>
        </p:nvSpPr>
        <p:spPr bwMode="auto">
          <a:xfrm>
            <a:off x="2869886" y="3076388"/>
            <a:ext cx="2982301" cy="2976802"/>
          </a:xfrm>
          <a:prstGeom prst="rect">
            <a:avLst/>
          </a:prstGeom>
          <a:solidFill>
            <a:srgbClr val="FFED5C"/>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 name="Text Placeholder 1"/>
          <p:cNvSpPr>
            <a:spLocks noGrp="1"/>
          </p:cNvSpPr>
          <p:nvPr>
            <p:ph type="body" sz="quarter" idx="11"/>
          </p:nvPr>
        </p:nvSpPr>
        <p:spPr/>
        <p:txBody>
          <a:bodyPr/>
          <a:lstStyle/>
          <a:p>
            <a:r>
              <a:rPr lang="en-GB" dirty="0"/>
              <a:t>1.17 Composition and calculation: 100 </a:t>
            </a:r>
            <a:r>
              <a:rPr lang="en-US" dirty="0"/>
              <a:t>– step 2:5</a:t>
            </a:r>
          </a:p>
        </p:txBody>
      </p:sp>
      <p:sp>
        <p:nvSpPr>
          <p:cNvPr id="23" name="Rectangle 22">
            <a:extLst>
              <a:ext uri="{FF2B5EF4-FFF2-40B4-BE49-F238E27FC236}">
                <a16:creationId xmlns="" xmlns:a16="http://schemas.microsoft.com/office/drawing/2014/main" id="{F8561058-F267-4DD9-B786-9657FB2DF34A}"/>
              </a:ext>
            </a:extLst>
          </p:cNvPr>
          <p:cNvSpPr/>
          <p:nvPr/>
        </p:nvSpPr>
        <p:spPr bwMode="auto">
          <a:xfrm>
            <a:off x="4967288" y="5759913"/>
            <a:ext cx="887467" cy="300090"/>
          </a:xfrm>
          <a:prstGeom prst="rect">
            <a:avLst/>
          </a:prstGeom>
          <a:solidFill>
            <a:srgbClr val="A2E3FF"/>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7" name="Picture 6">
            <a:extLst>
              <a:ext uri="{FF2B5EF4-FFF2-40B4-BE49-F238E27FC236}">
                <a16:creationId xmlns="" xmlns:a16="http://schemas.microsoft.com/office/drawing/2014/main" id="{1590866E-9E18-4FB2-B6C3-B3F26C220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9887" y="3069964"/>
            <a:ext cx="2997513" cy="2997513"/>
          </a:xfrm>
          <a:prstGeom prst="rect">
            <a:avLst/>
          </a:prstGeom>
        </p:spPr>
      </p:pic>
      <p:sp>
        <p:nvSpPr>
          <p:cNvPr id="9" name="TextBox 8">
            <a:extLst>
              <a:ext uri="{FF2B5EF4-FFF2-40B4-BE49-F238E27FC236}">
                <a16:creationId xmlns="" xmlns:a16="http://schemas.microsoft.com/office/drawing/2014/main" id="{D6F6D9B2-CC31-4DFC-88F5-E867F39ADE1C}"/>
              </a:ext>
            </a:extLst>
          </p:cNvPr>
          <p:cNvSpPr txBox="1"/>
          <p:nvPr/>
        </p:nvSpPr>
        <p:spPr bwMode="auto">
          <a:xfrm>
            <a:off x="4473437" y="1246858"/>
            <a:ext cx="13644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97    +    3</a:t>
            </a:r>
          </a:p>
        </p:txBody>
      </p:sp>
      <p:sp>
        <p:nvSpPr>
          <p:cNvPr id="10" name="TextBox 9">
            <a:extLst>
              <a:ext uri="{FF2B5EF4-FFF2-40B4-BE49-F238E27FC236}">
                <a16:creationId xmlns="" xmlns:a16="http://schemas.microsoft.com/office/drawing/2014/main" id="{7A2B8E10-7119-4781-B3CC-067BAD20CB7C}"/>
              </a:ext>
            </a:extLst>
          </p:cNvPr>
          <p:cNvSpPr txBox="1"/>
          <p:nvPr/>
        </p:nvSpPr>
        <p:spPr bwMode="auto">
          <a:xfrm>
            <a:off x="4242958" y="1964274"/>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90</a:t>
            </a:r>
          </a:p>
        </p:txBody>
      </p:sp>
      <p:sp>
        <p:nvSpPr>
          <p:cNvPr id="11" name="TextBox 10">
            <a:extLst>
              <a:ext uri="{FF2B5EF4-FFF2-40B4-BE49-F238E27FC236}">
                <a16:creationId xmlns="" xmlns:a16="http://schemas.microsoft.com/office/drawing/2014/main" id="{838A13D1-BC99-4F26-A455-F0AB78C8406C}"/>
              </a:ext>
            </a:extLst>
          </p:cNvPr>
          <p:cNvSpPr txBox="1"/>
          <p:nvPr/>
        </p:nvSpPr>
        <p:spPr bwMode="auto">
          <a:xfrm>
            <a:off x="4755709" y="1964274"/>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a:t>
            </a:r>
          </a:p>
        </p:txBody>
      </p:sp>
      <p:sp>
        <p:nvSpPr>
          <p:cNvPr id="12" name="TextBox 11">
            <a:extLst>
              <a:ext uri="{FF2B5EF4-FFF2-40B4-BE49-F238E27FC236}">
                <a16:creationId xmlns="" xmlns:a16="http://schemas.microsoft.com/office/drawing/2014/main" id="{45287F5B-A459-4D7F-90F9-B7545190162F}"/>
              </a:ext>
            </a:extLst>
          </p:cNvPr>
          <p:cNvSpPr txBox="1"/>
          <p:nvPr/>
        </p:nvSpPr>
        <p:spPr bwMode="auto">
          <a:xfrm>
            <a:off x="5292942" y="1904023"/>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panose="020B0503030403020204" pitchFamily="34" charset="0"/>
                <a:ea typeface="Myriad Pro Semibold" charset="0"/>
                <a:cs typeface="Myriad Pro Semibold" charset="0"/>
              </a:rPr>
              <a:t>10</a:t>
            </a:r>
          </a:p>
        </p:txBody>
      </p:sp>
      <p:cxnSp>
        <p:nvCxnSpPr>
          <p:cNvPr id="15" name="Straight Arrow Connector 14">
            <a:extLst>
              <a:ext uri="{FF2B5EF4-FFF2-40B4-BE49-F238E27FC236}">
                <a16:creationId xmlns="" xmlns:a16="http://schemas.microsoft.com/office/drawing/2014/main" id="{268F05E8-BF05-4FC0-A1DD-0863C77BE435}"/>
              </a:ext>
            </a:extLst>
          </p:cNvPr>
          <p:cNvCxnSpPr>
            <a:cxnSpLocks/>
          </p:cNvCxnSpPr>
          <p:nvPr/>
        </p:nvCxnSpPr>
        <p:spPr bwMode="auto">
          <a:xfrm flipH="1">
            <a:off x="4494608" y="1681436"/>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a:extLst>
              <a:ext uri="{FF2B5EF4-FFF2-40B4-BE49-F238E27FC236}">
                <a16:creationId xmlns="" xmlns:a16="http://schemas.microsoft.com/office/drawing/2014/main" id="{15ECF64A-3D8D-475F-9F98-6B87E450786B}"/>
              </a:ext>
            </a:extLst>
          </p:cNvPr>
          <p:cNvCxnSpPr>
            <a:cxnSpLocks/>
          </p:cNvCxnSpPr>
          <p:nvPr/>
        </p:nvCxnSpPr>
        <p:spPr bwMode="auto">
          <a:xfrm>
            <a:off x="4809247" y="1681436"/>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ctangle: Rounded Corners 17">
            <a:extLst>
              <a:ext uri="{FF2B5EF4-FFF2-40B4-BE49-F238E27FC236}">
                <a16:creationId xmlns="" xmlns:a16="http://schemas.microsoft.com/office/drawing/2014/main" id="{D92E2A1D-ABA3-494A-AFD6-CF26F31D4C0F}"/>
              </a:ext>
            </a:extLst>
          </p:cNvPr>
          <p:cNvSpPr/>
          <p:nvPr/>
        </p:nvSpPr>
        <p:spPr bwMode="auto">
          <a:xfrm rot="19014358">
            <a:off x="4585586" y="1692148"/>
            <a:ext cx="1414713" cy="311416"/>
          </a:xfrm>
          <a:prstGeom prst="roundRect">
            <a:avLst>
              <a:gd name="adj" fmla="val 50000"/>
            </a:avLst>
          </a:prstGeom>
          <a:noFill/>
          <a:ln w="19050"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TextBox 18">
            <a:extLst>
              <a:ext uri="{FF2B5EF4-FFF2-40B4-BE49-F238E27FC236}">
                <a16:creationId xmlns="" xmlns:a16="http://schemas.microsoft.com/office/drawing/2014/main" id="{4B76AC3A-05A0-4780-A5DC-D729CD9E3304}"/>
              </a:ext>
            </a:extLst>
          </p:cNvPr>
          <p:cNvSpPr txBox="1"/>
          <p:nvPr/>
        </p:nvSpPr>
        <p:spPr bwMode="auto">
          <a:xfrm>
            <a:off x="3299857" y="1246858"/>
            <a:ext cx="11015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    =</a:t>
            </a:r>
          </a:p>
        </p:txBody>
      </p:sp>
      <p:sp>
        <p:nvSpPr>
          <p:cNvPr id="24" name="Rectangle 23">
            <a:extLst>
              <a:ext uri="{FF2B5EF4-FFF2-40B4-BE49-F238E27FC236}">
                <a16:creationId xmlns="" xmlns:a16="http://schemas.microsoft.com/office/drawing/2014/main" id="{B7868A49-25E1-4156-8466-A4252BAF25F1}"/>
              </a:ext>
            </a:extLst>
          </p:cNvPr>
          <p:cNvSpPr/>
          <p:nvPr/>
        </p:nvSpPr>
        <p:spPr bwMode="auto">
          <a:xfrm>
            <a:off x="4950134" y="5727570"/>
            <a:ext cx="902876" cy="326282"/>
          </a:xfrm>
          <a:prstGeom prst="rect">
            <a:avLst/>
          </a:prstGeom>
          <a:noFill/>
          <a:ln w="28575" cap="flat" cmpd="sng" algn="ctr">
            <a:solidFill>
              <a:srgbClr val="FFC15A"/>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9" name="Rectangle 28">
            <a:extLst>
              <a:ext uri="{FF2B5EF4-FFF2-40B4-BE49-F238E27FC236}">
                <a16:creationId xmlns="" xmlns:a16="http://schemas.microsoft.com/office/drawing/2014/main" id="{6AFE3415-467C-4C51-A943-EC482AC9B7E9}"/>
              </a:ext>
            </a:extLst>
          </p:cNvPr>
          <p:cNvSpPr/>
          <p:nvPr/>
        </p:nvSpPr>
        <p:spPr bwMode="auto">
          <a:xfrm>
            <a:off x="2879410" y="3080252"/>
            <a:ext cx="2973600" cy="2973600"/>
          </a:xfrm>
          <a:prstGeom prst="rect">
            <a:avLst/>
          </a:prstGeom>
          <a:noFill/>
          <a:ln w="28575" cap="flat" cmpd="sng" algn="ctr">
            <a:solidFill>
              <a:srgbClr val="FFC15A"/>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0" name="Rectangle 29">
            <a:extLst>
              <a:ext uri="{FF2B5EF4-FFF2-40B4-BE49-F238E27FC236}">
                <a16:creationId xmlns="" xmlns:a16="http://schemas.microsoft.com/office/drawing/2014/main" id="{B4993EEA-3BEA-47C6-821F-4138E1A6EBB5}"/>
              </a:ext>
            </a:extLst>
          </p:cNvPr>
          <p:cNvSpPr/>
          <p:nvPr/>
        </p:nvSpPr>
        <p:spPr bwMode="auto">
          <a:xfrm>
            <a:off x="4981188" y="5753505"/>
            <a:ext cx="870999" cy="299685"/>
          </a:xfrm>
          <a:prstGeom prst="rect">
            <a:avLst/>
          </a:prstGeom>
          <a:noFill/>
          <a:ln w="28575" cap="flat" cmpd="sng" algn="ctr">
            <a:solidFill>
              <a:srgbClr val="36A9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44" name="Group 43">
            <a:extLst>
              <a:ext uri="{FF2B5EF4-FFF2-40B4-BE49-F238E27FC236}">
                <a16:creationId xmlns="" xmlns:a16="http://schemas.microsoft.com/office/drawing/2014/main" id="{287FC23E-7ABD-426A-BD42-9937C732671C}"/>
              </a:ext>
            </a:extLst>
          </p:cNvPr>
          <p:cNvGrpSpPr/>
          <p:nvPr/>
        </p:nvGrpSpPr>
        <p:grpSpPr>
          <a:xfrm>
            <a:off x="5866489" y="3076388"/>
            <a:ext cx="304773" cy="2667057"/>
            <a:chOff x="5866489" y="3076388"/>
            <a:chExt cx="304773" cy="2667057"/>
          </a:xfrm>
        </p:grpSpPr>
        <p:cxnSp>
          <p:nvCxnSpPr>
            <p:cNvPr id="32" name="Straight Connector 31">
              <a:extLst>
                <a:ext uri="{FF2B5EF4-FFF2-40B4-BE49-F238E27FC236}">
                  <a16:creationId xmlns="" xmlns:a16="http://schemas.microsoft.com/office/drawing/2014/main" id="{BBFC4E89-474E-4436-A904-E8FADCE6CC0A}"/>
                </a:ext>
              </a:extLst>
            </p:cNvPr>
            <p:cNvCxnSpPr/>
            <p:nvPr/>
          </p:nvCxnSpPr>
          <p:spPr bwMode="auto">
            <a:xfrm>
              <a:off x="5866489" y="3076388"/>
              <a:ext cx="30477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a:extLst>
                <a:ext uri="{FF2B5EF4-FFF2-40B4-BE49-F238E27FC236}">
                  <a16:creationId xmlns="" xmlns:a16="http://schemas.microsoft.com/office/drawing/2014/main" id="{FCD36E1B-3D53-44D5-9C6A-85B6B03AB076}"/>
                </a:ext>
              </a:extLst>
            </p:cNvPr>
            <p:cNvCxnSpPr/>
            <p:nvPr/>
          </p:nvCxnSpPr>
          <p:spPr bwMode="auto">
            <a:xfrm>
              <a:off x="5866489" y="5743445"/>
              <a:ext cx="30477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a:extLst>
                <a:ext uri="{FF2B5EF4-FFF2-40B4-BE49-F238E27FC236}">
                  <a16:creationId xmlns="" xmlns:a16="http://schemas.microsoft.com/office/drawing/2014/main" id="{B973DC4C-E47F-4FBB-B494-59EDEF979B55}"/>
                </a:ext>
              </a:extLst>
            </p:cNvPr>
            <p:cNvCxnSpPr>
              <a:cxnSpLocks/>
            </p:cNvCxnSpPr>
            <p:nvPr/>
          </p:nvCxnSpPr>
          <p:spPr bwMode="auto">
            <a:xfrm>
              <a:off x="6171262" y="3076388"/>
              <a:ext cx="0" cy="2667057"/>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8" name="TextBox 37">
            <a:extLst>
              <a:ext uri="{FF2B5EF4-FFF2-40B4-BE49-F238E27FC236}">
                <a16:creationId xmlns="" xmlns:a16="http://schemas.microsoft.com/office/drawing/2014/main" id="{6CB2DBA3-ACDF-4AF3-9A92-1C7ED5FBBD63}"/>
              </a:ext>
            </a:extLst>
          </p:cNvPr>
          <p:cNvSpPr txBox="1"/>
          <p:nvPr/>
        </p:nvSpPr>
        <p:spPr bwMode="auto">
          <a:xfrm>
            <a:off x="6253008" y="4167639"/>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90</a:t>
            </a:r>
          </a:p>
        </p:txBody>
      </p:sp>
      <p:sp>
        <p:nvSpPr>
          <p:cNvPr id="39" name="TextBox 38">
            <a:extLst>
              <a:ext uri="{FF2B5EF4-FFF2-40B4-BE49-F238E27FC236}">
                <a16:creationId xmlns="" xmlns:a16="http://schemas.microsoft.com/office/drawing/2014/main" id="{F9C7600D-EDFA-40B9-AD71-5E805D51BB9E}"/>
              </a:ext>
            </a:extLst>
          </p:cNvPr>
          <p:cNvSpPr txBox="1"/>
          <p:nvPr/>
        </p:nvSpPr>
        <p:spPr bwMode="auto">
          <a:xfrm>
            <a:off x="6253008" y="5659878"/>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a:t>
            </a:r>
          </a:p>
        </p:txBody>
      </p:sp>
      <p:grpSp>
        <p:nvGrpSpPr>
          <p:cNvPr id="45" name="Group 44">
            <a:extLst>
              <a:ext uri="{FF2B5EF4-FFF2-40B4-BE49-F238E27FC236}">
                <a16:creationId xmlns="" xmlns:a16="http://schemas.microsoft.com/office/drawing/2014/main" id="{F75E39CB-626A-4CF5-8E61-7E0B1E7EBA36}"/>
              </a:ext>
            </a:extLst>
          </p:cNvPr>
          <p:cNvGrpSpPr/>
          <p:nvPr/>
        </p:nvGrpSpPr>
        <p:grpSpPr>
          <a:xfrm>
            <a:off x="5866489" y="5743445"/>
            <a:ext cx="304773" cy="308980"/>
            <a:chOff x="5866489" y="5743445"/>
            <a:chExt cx="304773" cy="308980"/>
          </a:xfrm>
        </p:grpSpPr>
        <p:cxnSp>
          <p:nvCxnSpPr>
            <p:cNvPr id="34" name="Straight Connector 33">
              <a:extLst>
                <a:ext uri="{FF2B5EF4-FFF2-40B4-BE49-F238E27FC236}">
                  <a16:creationId xmlns="" xmlns:a16="http://schemas.microsoft.com/office/drawing/2014/main" id="{F0C91E54-6163-4756-9280-8542A82BEC0D}"/>
                </a:ext>
              </a:extLst>
            </p:cNvPr>
            <p:cNvCxnSpPr/>
            <p:nvPr/>
          </p:nvCxnSpPr>
          <p:spPr bwMode="auto">
            <a:xfrm>
              <a:off x="5866489" y="6052425"/>
              <a:ext cx="30477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a:extLst>
                <a:ext uri="{FF2B5EF4-FFF2-40B4-BE49-F238E27FC236}">
                  <a16:creationId xmlns="" xmlns:a16="http://schemas.microsoft.com/office/drawing/2014/main" id="{CDBA51BF-FD29-4E89-8868-68EF8C9338D6}"/>
                </a:ext>
              </a:extLst>
            </p:cNvPr>
            <p:cNvCxnSpPr/>
            <p:nvPr/>
          </p:nvCxnSpPr>
          <p:spPr bwMode="auto">
            <a:xfrm>
              <a:off x="6171262" y="5743445"/>
              <a:ext cx="0" cy="30898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27716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25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500"/>
                                        <p:tgtEl>
                                          <p:spTgt spid="15"/>
                                        </p:tgtEl>
                                      </p:cBhvr>
                                    </p:animEffect>
                                  </p:childTnLst>
                                </p:cTn>
                              </p:par>
                              <p:par>
                                <p:cTn id="29" presetID="22" presetClass="entr" presetSubtype="1"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childTnLst>
                          </p:cTn>
                        </p:par>
                        <p:par>
                          <p:cTn id="56" fill="hold">
                            <p:stCondLst>
                              <p:cond delay="500"/>
                            </p:stCondLst>
                            <p:childTnLst>
                              <p:par>
                                <p:cTn id="57" presetID="10" presetClass="entr" presetSubtype="0" fill="hold" nodeType="afterEffect">
                                  <p:stCondLst>
                                    <p:cond delay="25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500"/>
                                        <p:tgtEl>
                                          <p:spTgt spid="45"/>
                                        </p:tgtEl>
                                      </p:cBhvr>
                                    </p:animEffect>
                                  </p:childTnLst>
                                </p:cTn>
                              </p:par>
                              <p:par>
                                <p:cTn id="60" presetID="10" presetClass="entr" presetSubtype="0" fill="hold" grpId="0" nodeType="withEffect">
                                  <p:stCondLst>
                                    <p:cond delay="25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9" grpId="0"/>
      <p:bldP spid="10" grpId="0"/>
      <p:bldP spid="11" grpId="0"/>
      <p:bldP spid="12" grpId="0"/>
      <p:bldP spid="18" grpId="0" animBg="1"/>
      <p:bldP spid="24" grpId="0" animBg="1"/>
      <p:bldP spid="29" grpId="0" animBg="1"/>
      <p:bldP spid="30" grpId="0" animBg="1"/>
      <p:bldP spid="38"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1:1</a:t>
            </a:r>
          </a:p>
        </p:txBody>
      </p:sp>
      <p:graphicFrame>
        <p:nvGraphicFramePr>
          <p:cNvPr id="3" name="Table 2">
            <a:extLst>
              <a:ext uri="{FF2B5EF4-FFF2-40B4-BE49-F238E27FC236}">
                <a16:creationId xmlns="" xmlns:a16="http://schemas.microsoft.com/office/drawing/2014/main" id="{F7C58B2A-0ACE-4ADC-BE57-2A6A28593E69}"/>
              </a:ext>
            </a:extLst>
          </p:cNvPr>
          <p:cNvGraphicFramePr>
            <a:graphicFrameLocks noGrp="1"/>
          </p:cNvGraphicFramePr>
          <p:nvPr>
            <p:extLst>
              <p:ext uri="{D42A27DB-BD31-4B8C-83A1-F6EECF244321}">
                <p14:modId xmlns:p14="http://schemas.microsoft.com/office/powerpoint/2010/main" val="1807579549"/>
              </p:ext>
            </p:extLst>
          </p:nvPr>
        </p:nvGraphicFramePr>
        <p:xfrm>
          <a:off x="2563200" y="2998955"/>
          <a:ext cx="4017600" cy="860090"/>
        </p:xfrm>
        <a:graphic>
          <a:graphicData uri="http://schemas.openxmlformats.org/drawingml/2006/table">
            <a:tbl>
              <a:tblPr firstRow="1" bandRow="1">
                <a:tableStyleId>{5C22544A-7EE6-4342-B048-85BDC9FD1C3A}</a:tableStyleId>
              </a:tblPr>
              <a:tblGrid>
                <a:gridCol w="1339200">
                  <a:extLst>
                    <a:ext uri="{9D8B030D-6E8A-4147-A177-3AD203B41FA5}">
                      <a16:colId xmlns="" xmlns:a16="http://schemas.microsoft.com/office/drawing/2014/main" val="202777752"/>
                    </a:ext>
                  </a:extLst>
                </a:gridCol>
                <a:gridCol w="1339200">
                  <a:extLst>
                    <a:ext uri="{9D8B030D-6E8A-4147-A177-3AD203B41FA5}">
                      <a16:colId xmlns="" xmlns:a16="http://schemas.microsoft.com/office/drawing/2014/main" val="1381558999"/>
                    </a:ext>
                  </a:extLst>
                </a:gridCol>
                <a:gridCol w="1339200">
                  <a:extLst>
                    <a:ext uri="{9D8B030D-6E8A-4147-A177-3AD203B41FA5}">
                      <a16:colId xmlns="" xmlns:a16="http://schemas.microsoft.com/office/drawing/2014/main" val="2504133960"/>
                    </a:ext>
                  </a:extLst>
                </a:gridCol>
              </a:tblGrid>
              <a:tr h="380765">
                <a:tc>
                  <a:txBody>
                    <a:bodyPr/>
                    <a:lstStyle/>
                    <a:p>
                      <a:pPr algn="ctr"/>
                      <a:r>
                        <a:rPr lang="en-GB" sz="2400" dirty="0">
                          <a:solidFill>
                            <a:schemeClr val="tx1"/>
                          </a:solidFill>
                          <a:latin typeface="Myriad Pro Semibold"/>
                        </a:rPr>
                        <a:t>100s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 xmlns:a16="http://schemas.microsoft.com/office/drawing/2014/main" val="3809645214"/>
                  </a:ext>
                </a:extLst>
              </a:tr>
              <a:tr h="402890">
                <a:tc>
                  <a:txBody>
                    <a:bodyPr/>
                    <a:lstStyle/>
                    <a:p>
                      <a:pPr algn="ctr"/>
                      <a:r>
                        <a:rPr lang="en-GB" dirty="0">
                          <a:latin typeface="Myriad Pro" panose="020B0503030403020204" pitchFamily="34" charset="0"/>
                        </a:rPr>
                        <a:t>1</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latin typeface="Myriad Pro" panose="020B0503030403020204" pitchFamily="34" charset="0"/>
                        </a:rPr>
                        <a:t>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dirty="0">
                          <a:latin typeface="Myriad Pro" panose="020B0503030403020204" pitchFamily="34" charset="0"/>
                        </a:rPr>
                        <a:t>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988223166"/>
                  </a:ext>
                </a:extLst>
              </a:tr>
            </a:tbl>
          </a:graphicData>
        </a:graphic>
      </p:graphicFrame>
      <p:sp>
        <p:nvSpPr>
          <p:cNvPr id="4" name="TextBox 3">
            <a:extLst>
              <a:ext uri="{FF2B5EF4-FFF2-40B4-BE49-F238E27FC236}">
                <a16:creationId xmlns="" xmlns:a16="http://schemas.microsoft.com/office/drawing/2014/main" id="{D59E5870-670C-417E-9B20-DA5E6CEEE3A5}"/>
              </a:ext>
            </a:extLst>
          </p:cNvPr>
          <p:cNvSpPr txBox="1"/>
          <p:nvPr/>
        </p:nvSpPr>
        <p:spPr bwMode="auto">
          <a:xfrm>
            <a:off x="4157954" y="4005064"/>
            <a:ext cx="82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a:t>
            </a:r>
          </a:p>
        </p:txBody>
      </p:sp>
    </p:spTree>
    <p:extLst>
      <p:ext uri="{BB962C8B-B14F-4D97-AF65-F5344CB8AC3E}">
        <p14:creationId xmlns:p14="http://schemas.microsoft.com/office/powerpoint/2010/main" val="1321732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2:6</a:t>
            </a:r>
          </a:p>
        </p:txBody>
      </p:sp>
      <p:sp>
        <p:nvSpPr>
          <p:cNvPr id="5" name="TextBox 4">
            <a:extLst>
              <a:ext uri="{FF2B5EF4-FFF2-40B4-BE49-F238E27FC236}">
                <a16:creationId xmlns="" xmlns:a16="http://schemas.microsoft.com/office/drawing/2014/main" id="{B5AA05B9-081B-47E4-83C0-DC3A05E33464}"/>
              </a:ext>
            </a:extLst>
          </p:cNvPr>
          <p:cNvSpPr txBox="1"/>
          <p:nvPr/>
        </p:nvSpPr>
        <p:spPr bwMode="auto">
          <a:xfrm>
            <a:off x="4246441" y="2708639"/>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76</a:t>
            </a:r>
          </a:p>
        </p:txBody>
      </p:sp>
      <p:sp>
        <p:nvSpPr>
          <p:cNvPr id="6" name="TextBox 5">
            <a:extLst>
              <a:ext uri="{FF2B5EF4-FFF2-40B4-BE49-F238E27FC236}">
                <a16:creationId xmlns="" xmlns:a16="http://schemas.microsoft.com/office/drawing/2014/main" id="{74FB31ED-581F-43BF-BC61-B244A4D97115}"/>
              </a:ext>
            </a:extLst>
          </p:cNvPr>
          <p:cNvSpPr txBox="1"/>
          <p:nvPr/>
        </p:nvSpPr>
        <p:spPr bwMode="auto">
          <a:xfrm>
            <a:off x="3008258" y="3431124"/>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p>
        </p:txBody>
      </p:sp>
      <p:sp>
        <p:nvSpPr>
          <p:cNvPr id="7" name="TextBox 6">
            <a:extLst>
              <a:ext uri="{FF2B5EF4-FFF2-40B4-BE49-F238E27FC236}">
                <a16:creationId xmlns="" xmlns:a16="http://schemas.microsoft.com/office/drawing/2014/main" id="{6F7B0A8B-D4CF-4A09-8AAF-A417F2BE3528}"/>
              </a:ext>
            </a:extLst>
          </p:cNvPr>
          <p:cNvSpPr txBox="1"/>
          <p:nvPr/>
        </p:nvSpPr>
        <p:spPr bwMode="auto">
          <a:xfrm>
            <a:off x="3521009" y="3431124"/>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8" name="TextBox 7">
            <a:extLst>
              <a:ext uri="{FF2B5EF4-FFF2-40B4-BE49-F238E27FC236}">
                <a16:creationId xmlns="" xmlns:a16="http://schemas.microsoft.com/office/drawing/2014/main" id="{8F7FB9A0-7CB7-452C-8B5E-C287713B62BA}"/>
              </a:ext>
            </a:extLst>
          </p:cNvPr>
          <p:cNvSpPr txBox="1"/>
          <p:nvPr/>
        </p:nvSpPr>
        <p:spPr bwMode="auto">
          <a:xfrm>
            <a:off x="3753736" y="3946321"/>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panose="020B0503030403020204" pitchFamily="34" charset="0"/>
                <a:ea typeface="Myriad Pro Semibold" charset="0"/>
                <a:cs typeface="Myriad Pro Semibold" charset="0"/>
              </a:rPr>
              <a:t>10</a:t>
            </a:r>
          </a:p>
        </p:txBody>
      </p:sp>
      <p:cxnSp>
        <p:nvCxnSpPr>
          <p:cNvPr id="9" name="Straight Arrow Connector 8">
            <a:extLst>
              <a:ext uri="{FF2B5EF4-FFF2-40B4-BE49-F238E27FC236}">
                <a16:creationId xmlns="" xmlns:a16="http://schemas.microsoft.com/office/drawing/2014/main" id="{368A3DC1-B4EC-4F10-B154-29C3F564F75F}"/>
              </a:ext>
            </a:extLst>
          </p:cNvPr>
          <p:cNvCxnSpPr>
            <a:cxnSpLocks/>
          </p:cNvCxnSpPr>
          <p:nvPr/>
        </p:nvCxnSpPr>
        <p:spPr bwMode="auto">
          <a:xfrm flipH="1">
            <a:off x="3259908" y="3148286"/>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 xmlns:a16="http://schemas.microsoft.com/office/drawing/2014/main" id="{F74D3658-D206-4939-84A2-BD9E5C6C795A}"/>
              </a:ext>
            </a:extLst>
          </p:cNvPr>
          <p:cNvCxnSpPr>
            <a:cxnSpLocks/>
          </p:cNvCxnSpPr>
          <p:nvPr/>
        </p:nvCxnSpPr>
        <p:spPr bwMode="auto">
          <a:xfrm>
            <a:off x="3574547" y="3148286"/>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Rounded Corners 10">
            <a:extLst>
              <a:ext uri="{FF2B5EF4-FFF2-40B4-BE49-F238E27FC236}">
                <a16:creationId xmlns="" xmlns:a16="http://schemas.microsoft.com/office/drawing/2014/main" id="{784415F2-8E5B-4FDB-B5EC-A116564BD9E7}"/>
              </a:ext>
            </a:extLst>
          </p:cNvPr>
          <p:cNvSpPr/>
          <p:nvPr/>
        </p:nvSpPr>
        <p:spPr bwMode="auto">
          <a:xfrm>
            <a:off x="3531464" y="3510401"/>
            <a:ext cx="943399" cy="311416"/>
          </a:xfrm>
          <a:prstGeom prst="roundRect">
            <a:avLst>
              <a:gd name="adj" fmla="val 50000"/>
            </a:avLst>
          </a:prstGeom>
          <a:noFill/>
          <a:ln w="19050"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 xmlns:a16="http://schemas.microsoft.com/office/drawing/2014/main" id="{451B03D5-7E1D-4B9E-9860-355815D099DA}"/>
              </a:ext>
            </a:extLst>
          </p:cNvPr>
          <p:cNvSpPr txBox="1"/>
          <p:nvPr/>
        </p:nvSpPr>
        <p:spPr bwMode="auto">
          <a:xfrm>
            <a:off x="3231054" y="2709081"/>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24</a:t>
            </a:r>
          </a:p>
        </p:txBody>
      </p:sp>
      <p:sp>
        <p:nvSpPr>
          <p:cNvPr id="14" name="TextBox 13">
            <a:extLst>
              <a:ext uri="{FF2B5EF4-FFF2-40B4-BE49-F238E27FC236}">
                <a16:creationId xmlns="" xmlns:a16="http://schemas.microsoft.com/office/drawing/2014/main" id="{D21A4136-C484-481E-B4D5-2E1A74AC88B3}"/>
              </a:ext>
            </a:extLst>
          </p:cNvPr>
          <p:cNvSpPr txBox="1"/>
          <p:nvPr/>
        </p:nvSpPr>
        <p:spPr bwMode="auto">
          <a:xfrm>
            <a:off x="4126826" y="3421797"/>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15" name="TextBox 14">
            <a:extLst>
              <a:ext uri="{FF2B5EF4-FFF2-40B4-BE49-F238E27FC236}">
                <a16:creationId xmlns="" xmlns:a16="http://schemas.microsoft.com/office/drawing/2014/main" id="{29E238A3-24A8-4AF4-98CD-D82D31755D1B}"/>
              </a:ext>
            </a:extLst>
          </p:cNvPr>
          <p:cNvSpPr txBox="1"/>
          <p:nvPr/>
        </p:nvSpPr>
        <p:spPr bwMode="auto">
          <a:xfrm>
            <a:off x="4482483" y="3421797"/>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70</a:t>
            </a:r>
          </a:p>
        </p:txBody>
      </p:sp>
      <p:cxnSp>
        <p:nvCxnSpPr>
          <p:cNvPr id="16" name="Straight Arrow Connector 15">
            <a:extLst>
              <a:ext uri="{FF2B5EF4-FFF2-40B4-BE49-F238E27FC236}">
                <a16:creationId xmlns="" xmlns:a16="http://schemas.microsoft.com/office/drawing/2014/main" id="{DE64073B-AB2D-4DDD-BD46-448D3E5F8F30}"/>
              </a:ext>
            </a:extLst>
          </p:cNvPr>
          <p:cNvCxnSpPr>
            <a:cxnSpLocks/>
          </p:cNvCxnSpPr>
          <p:nvPr/>
        </p:nvCxnSpPr>
        <p:spPr bwMode="auto">
          <a:xfrm flipH="1">
            <a:off x="4299929" y="3138959"/>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a:extLst>
              <a:ext uri="{FF2B5EF4-FFF2-40B4-BE49-F238E27FC236}">
                <a16:creationId xmlns="" xmlns:a16="http://schemas.microsoft.com/office/drawing/2014/main" id="{C62F5E0C-B4D7-4E36-B5FD-D886F883259D}"/>
              </a:ext>
            </a:extLst>
          </p:cNvPr>
          <p:cNvCxnSpPr>
            <a:cxnSpLocks/>
          </p:cNvCxnSpPr>
          <p:nvPr/>
        </p:nvCxnSpPr>
        <p:spPr bwMode="auto">
          <a:xfrm>
            <a:off x="4614568" y="3138959"/>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a:extLst>
              <a:ext uri="{FF2B5EF4-FFF2-40B4-BE49-F238E27FC236}">
                <a16:creationId xmlns="" xmlns:a16="http://schemas.microsoft.com/office/drawing/2014/main" id="{32AC7AE8-8A21-4E27-9946-11F5E9FCA2D8}"/>
              </a:ext>
            </a:extLst>
          </p:cNvPr>
          <p:cNvSpPr txBox="1"/>
          <p:nvPr/>
        </p:nvSpPr>
        <p:spPr bwMode="auto">
          <a:xfrm>
            <a:off x="5258220" y="2708639"/>
            <a:ext cx="655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panose="020B0503030403020204" pitchFamily="34" charset="0"/>
                <a:ea typeface="Myriad Pro Semibold" charset="0"/>
                <a:cs typeface="Myriad Pro Semibold" charset="0"/>
              </a:rPr>
              <a:t>100</a:t>
            </a:r>
          </a:p>
        </p:txBody>
      </p:sp>
      <p:sp>
        <p:nvSpPr>
          <p:cNvPr id="19" name="TextBox 18">
            <a:extLst>
              <a:ext uri="{FF2B5EF4-FFF2-40B4-BE49-F238E27FC236}">
                <a16:creationId xmlns="" xmlns:a16="http://schemas.microsoft.com/office/drawing/2014/main" id="{1B21989D-9E22-421C-B979-BF7325EEA74A}"/>
              </a:ext>
            </a:extLst>
          </p:cNvPr>
          <p:cNvSpPr txBox="1"/>
          <p:nvPr/>
        </p:nvSpPr>
        <p:spPr bwMode="auto">
          <a:xfrm>
            <a:off x="3804237" y="2708639"/>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20" name="TextBox 19">
            <a:extLst>
              <a:ext uri="{FF2B5EF4-FFF2-40B4-BE49-F238E27FC236}">
                <a16:creationId xmlns="" xmlns:a16="http://schemas.microsoft.com/office/drawing/2014/main" id="{8F016F7B-01A0-407E-93BB-F80FD7494FDD}"/>
              </a:ext>
            </a:extLst>
          </p:cNvPr>
          <p:cNvSpPr txBox="1"/>
          <p:nvPr/>
        </p:nvSpPr>
        <p:spPr bwMode="auto">
          <a:xfrm>
            <a:off x="4812585" y="2708639"/>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panose="020B0503030403020204" pitchFamily="34" charset="0"/>
                <a:ea typeface="Myriad Pro Semibold" charset="0"/>
                <a:cs typeface="Myriad Pro Semibold" charset="0"/>
              </a:rPr>
              <a:t>=</a:t>
            </a:r>
          </a:p>
        </p:txBody>
      </p:sp>
    </p:spTree>
    <p:extLst>
      <p:ext uri="{BB962C8B-B14F-4D97-AF65-F5344CB8AC3E}">
        <p14:creationId xmlns:p14="http://schemas.microsoft.com/office/powerpoint/2010/main" val="136957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500"/>
                                        <p:tgtEl>
                                          <p:spTgt spid="16"/>
                                        </p:tgtEl>
                                      </p:cBhvr>
                                    </p:animEffect>
                                  </p:childTnLst>
                                </p:cTn>
                              </p:par>
                              <p:par>
                                <p:cTn id="23" presetID="22" presetClass="entr" presetSubtype="1"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mph" presetSubtype="2" fill="hold" grpId="3" nodeType="clickEffect">
                                  <p:stCondLst>
                                    <p:cond delay="0"/>
                                  </p:stCondLst>
                                  <p:childTnLst>
                                    <p:animClr clrSpc="rgb" dir="cw">
                                      <p:cBhvr override="childStyle">
                                        <p:cTn id="45" dur="1000" fill="hold"/>
                                        <p:tgtEl>
                                          <p:spTgt spid="8"/>
                                        </p:tgtEl>
                                        <p:attrNameLst>
                                          <p:attrName>style.color</p:attrName>
                                        </p:attrNameLst>
                                      </p:cBhvr>
                                      <p:to>
                                        <a:srgbClr val="000000"/>
                                      </p:to>
                                    </p:animClr>
                                  </p:childTnLst>
                                </p:cTn>
                              </p:par>
                              <p:par>
                                <p:cTn id="46" presetID="7" presetClass="emph" presetSubtype="2" fill="hold" nodeType="withEffect">
                                  <p:stCondLst>
                                    <p:cond delay="0"/>
                                  </p:stCondLst>
                                  <p:childTnLst>
                                    <p:animClr clrSpc="rgb" dir="cw">
                                      <p:cBhvr>
                                        <p:cTn id="47" dur="1000" fill="hold"/>
                                        <p:tgtEl>
                                          <p:spTgt spid="11"/>
                                        </p:tgtEl>
                                        <p:attrNameLst>
                                          <p:attrName>stroke.color</p:attrName>
                                        </p:attrNameLst>
                                      </p:cBhvr>
                                      <p:to>
                                        <a:srgbClr val="000000"/>
                                      </p:to>
                                    </p:animClr>
                                    <p:set>
                                      <p:cBhvr>
                                        <p:cTn id="48" dur="1000" fill="hold"/>
                                        <p:tgtEl>
                                          <p:spTgt spid="11"/>
                                        </p:tgtEl>
                                        <p:attrNameLst>
                                          <p:attrName>stroke.on</p:attrName>
                                        </p:attrNameLst>
                                      </p:cBhvr>
                                      <p:to>
                                        <p:strVal val="true"/>
                                      </p:to>
                                    </p:set>
                                  </p:childTnLst>
                                </p:cTn>
                              </p:par>
                            </p:childTnLst>
                          </p:cTn>
                        </p:par>
                        <p:par>
                          <p:cTn id="49" fill="hold">
                            <p:stCondLst>
                              <p:cond delay="1000"/>
                            </p:stCondLst>
                            <p:childTnLst>
                              <p:par>
                                <p:cTn id="50" presetID="3" presetClass="emph" presetSubtype="2" fill="hold" grpId="1" nodeType="afterEffect">
                                  <p:stCondLst>
                                    <p:cond delay="0"/>
                                  </p:stCondLst>
                                  <p:childTnLst>
                                    <p:animClr clrSpc="rgb" dir="cw">
                                      <p:cBhvr override="childStyle">
                                        <p:cTn id="51" dur="1000" fill="hold"/>
                                        <p:tgtEl>
                                          <p:spTgt spid="6"/>
                                        </p:tgtEl>
                                        <p:attrNameLst>
                                          <p:attrName>style.color</p:attrName>
                                        </p:attrNameLst>
                                      </p:cBhvr>
                                      <p:to>
                                        <a:srgbClr val="E72420"/>
                                      </p:to>
                                    </p:animClr>
                                  </p:childTnLst>
                                </p:cTn>
                              </p:par>
                              <p:par>
                                <p:cTn id="52" presetID="3" presetClass="emph" presetSubtype="2" fill="hold" grpId="1" nodeType="withEffect">
                                  <p:stCondLst>
                                    <p:cond delay="0"/>
                                  </p:stCondLst>
                                  <p:childTnLst>
                                    <p:animClr clrSpc="rgb" dir="cw">
                                      <p:cBhvr override="childStyle">
                                        <p:cTn id="53" dur="1000" fill="hold"/>
                                        <p:tgtEl>
                                          <p:spTgt spid="15"/>
                                        </p:tgtEl>
                                        <p:attrNameLst>
                                          <p:attrName>style.color</p:attrName>
                                        </p:attrNameLst>
                                      </p:cBhvr>
                                      <p:to>
                                        <a:srgbClr val="E72420"/>
                                      </p:to>
                                    </p:animClr>
                                  </p:childTnLst>
                                </p:cTn>
                              </p:par>
                              <p:par>
                                <p:cTn id="54" presetID="3" presetClass="emph" presetSubtype="2" fill="hold" grpId="1" nodeType="withEffect">
                                  <p:stCondLst>
                                    <p:cond delay="0"/>
                                  </p:stCondLst>
                                  <p:childTnLst>
                                    <p:animClr clrSpc="rgb" dir="cw">
                                      <p:cBhvr override="childStyle">
                                        <p:cTn id="55" dur="1000" fill="hold"/>
                                        <p:tgtEl>
                                          <p:spTgt spid="8"/>
                                        </p:tgtEl>
                                        <p:attrNameLst>
                                          <p:attrName>style.color</p:attrName>
                                        </p:attrNameLst>
                                      </p:cBhvr>
                                      <p:to>
                                        <a:srgbClr val="E72420"/>
                                      </p:to>
                                    </p:animClr>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mph" presetSubtype="2" fill="hold" grpId="2" nodeType="clickEffect">
                                  <p:stCondLst>
                                    <p:cond delay="0"/>
                                  </p:stCondLst>
                                  <p:childTnLst>
                                    <p:animClr clrSpc="rgb" dir="cw">
                                      <p:cBhvr override="childStyle">
                                        <p:cTn id="64" dur="1000" fill="hold"/>
                                        <p:tgtEl>
                                          <p:spTgt spid="6"/>
                                        </p:tgtEl>
                                        <p:attrNameLst>
                                          <p:attrName>style.color</p:attrName>
                                        </p:attrNameLst>
                                      </p:cBhvr>
                                      <p:to>
                                        <a:srgbClr val="000000"/>
                                      </p:to>
                                    </p:animClr>
                                  </p:childTnLst>
                                </p:cTn>
                              </p:par>
                              <p:par>
                                <p:cTn id="65" presetID="3" presetClass="emph" presetSubtype="2" fill="hold" grpId="2" nodeType="withEffect">
                                  <p:stCondLst>
                                    <p:cond delay="0"/>
                                  </p:stCondLst>
                                  <p:childTnLst>
                                    <p:animClr clrSpc="rgb" dir="cw">
                                      <p:cBhvr override="childStyle">
                                        <p:cTn id="66" dur="1000" fill="hold"/>
                                        <p:tgtEl>
                                          <p:spTgt spid="15"/>
                                        </p:tgtEl>
                                        <p:attrNameLst>
                                          <p:attrName>style.color</p:attrName>
                                        </p:attrNameLst>
                                      </p:cBhvr>
                                      <p:to>
                                        <a:srgbClr val="000000"/>
                                      </p:to>
                                    </p:animClr>
                                  </p:childTnLst>
                                </p:cTn>
                              </p:par>
                              <p:par>
                                <p:cTn id="67" presetID="3" presetClass="emph" presetSubtype="2" fill="hold" grpId="2" nodeType="withEffect">
                                  <p:stCondLst>
                                    <p:cond delay="0"/>
                                  </p:stCondLst>
                                  <p:childTnLst>
                                    <p:animClr clrSpc="rgb" dir="cw">
                                      <p:cBhvr override="childStyle">
                                        <p:cTn id="68" dur="1000" fill="hold"/>
                                        <p:tgtEl>
                                          <p:spTgt spid="8"/>
                                        </p:tgtEl>
                                        <p:attrNameLst>
                                          <p:attrName>style.color</p:attrName>
                                        </p:attrNameLst>
                                      </p:cBhvr>
                                      <p:to>
                                        <a:srgbClr val="0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7" grpId="0"/>
      <p:bldP spid="8" grpId="0"/>
      <p:bldP spid="8" grpId="1"/>
      <p:bldP spid="8" grpId="2"/>
      <p:bldP spid="8" grpId="3"/>
      <p:bldP spid="11" grpId="0" animBg="1"/>
      <p:bldP spid="14" grpId="0"/>
      <p:bldP spid="15" grpId="0"/>
      <p:bldP spid="15" grpId="1"/>
      <p:bldP spid="15" grpId="2"/>
      <p:bldP spid="1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a:extLst>
              <a:ext uri="{FF2B5EF4-FFF2-40B4-BE49-F238E27FC236}">
                <a16:creationId xmlns="" xmlns:a16="http://schemas.microsoft.com/office/drawing/2014/main" id="{519F72AB-62B7-4E5B-9573-BC0AD3D3B3A9}"/>
              </a:ext>
            </a:extLst>
          </p:cNvPr>
          <p:cNvSpPr/>
          <p:nvPr/>
        </p:nvSpPr>
        <p:spPr bwMode="auto">
          <a:xfrm>
            <a:off x="2884090" y="2869937"/>
            <a:ext cx="2982912" cy="887413"/>
          </a:xfrm>
          <a:custGeom>
            <a:avLst/>
            <a:gdLst>
              <a:gd name="connsiteX0" fmla="*/ 0 w 2978150"/>
              <a:gd name="connsiteY0" fmla="*/ 0 h 901700"/>
              <a:gd name="connsiteX1" fmla="*/ 2978150 w 2978150"/>
              <a:gd name="connsiteY1" fmla="*/ 0 h 901700"/>
              <a:gd name="connsiteX2" fmla="*/ 2971800 w 2978150"/>
              <a:gd name="connsiteY2" fmla="*/ 603250 h 901700"/>
              <a:gd name="connsiteX3" fmla="*/ 1187450 w 2978150"/>
              <a:gd name="connsiteY3" fmla="*/ 609600 h 901700"/>
              <a:gd name="connsiteX4" fmla="*/ 1187450 w 2978150"/>
              <a:gd name="connsiteY4" fmla="*/ 895350 h 901700"/>
              <a:gd name="connsiteX5" fmla="*/ 0 w 2978150"/>
              <a:gd name="connsiteY5" fmla="*/ 901700 h 901700"/>
              <a:gd name="connsiteX6" fmla="*/ 0 w 2978150"/>
              <a:gd name="connsiteY6" fmla="*/ 0 h 901700"/>
              <a:gd name="connsiteX0" fmla="*/ 0 w 2982912"/>
              <a:gd name="connsiteY0" fmla="*/ 0 h 901700"/>
              <a:gd name="connsiteX1" fmla="*/ 2982912 w 2982912"/>
              <a:gd name="connsiteY1" fmla="*/ 0 h 901700"/>
              <a:gd name="connsiteX2" fmla="*/ 2971800 w 2982912"/>
              <a:gd name="connsiteY2" fmla="*/ 603250 h 901700"/>
              <a:gd name="connsiteX3" fmla="*/ 1187450 w 2982912"/>
              <a:gd name="connsiteY3" fmla="*/ 609600 h 901700"/>
              <a:gd name="connsiteX4" fmla="*/ 1187450 w 2982912"/>
              <a:gd name="connsiteY4" fmla="*/ 895350 h 901700"/>
              <a:gd name="connsiteX5" fmla="*/ 0 w 2982912"/>
              <a:gd name="connsiteY5" fmla="*/ 901700 h 901700"/>
              <a:gd name="connsiteX6" fmla="*/ 0 w 2982912"/>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87450 w 2986471"/>
              <a:gd name="connsiteY3" fmla="*/ 609600 h 901700"/>
              <a:gd name="connsiteX4" fmla="*/ 1187450 w 2986471"/>
              <a:gd name="connsiteY4" fmla="*/ 895350 h 901700"/>
              <a:gd name="connsiteX5" fmla="*/ 0 w 2986471"/>
              <a:gd name="connsiteY5" fmla="*/ 901700 h 901700"/>
              <a:gd name="connsiteX6" fmla="*/ 0 w 2986471"/>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73162 w 2986471"/>
              <a:gd name="connsiteY3" fmla="*/ 583406 h 901700"/>
              <a:gd name="connsiteX4" fmla="*/ 1187450 w 2986471"/>
              <a:gd name="connsiteY4" fmla="*/ 895350 h 901700"/>
              <a:gd name="connsiteX5" fmla="*/ 0 w 2986471"/>
              <a:gd name="connsiteY5" fmla="*/ 901700 h 901700"/>
              <a:gd name="connsiteX6" fmla="*/ 0 w 2986471"/>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73162 w 2986471"/>
              <a:gd name="connsiteY3" fmla="*/ 583406 h 901700"/>
              <a:gd name="connsiteX4" fmla="*/ 1168400 w 2986471"/>
              <a:gd name="connsiteY4" fmla="*/ 885825 h 901700"/>
              <a:gd name="connsiteX5" fmla="*/ 0 w 2986471"/>
              <a:gd name="connsiteY5" fmla="*/ 901700 h 901700"/>
              <a:gd name="connsiteX6" fmla="*/ 0 w 2986471"/>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68400 w 2986471"/>
              <a:gd name="connsiteY3" fmla="*/ 581025 h 901700"/>
              <a:gd name="connsiteX4" fmla="*/ 1168400 w 2986471"/>
              <a:gd name="connsiteY4" fmla="*/ 885825 h 901700"/>
              <a:gd name="connsiteX5" fmla="*/ 0 w 2986471"/>
              <a:gd name="connsiteY5" fmla="*/ 901700 h 901700"/>
              <a:gd name="connsiteX6" fmla="*/ 0 w 2986471"/>
              <a:gd name="connsiteY6" fmla="*/ 0 h 901700"/>
              <a:gd name="connsiteX0" fmla="*/ 0 w 2986471"/>
              <a:gd name="connsiteY0" fmla="*/ 0 h 892175"/>
              <a:gd name="connsiteX1" fmla="*/ 2982912 w 2986471"/>
              <a:gd name="connsiteY1" fmla="*/ 0 h 892175"/>
              <a:gd name="connsiteX2" fmla="*/ 2986087 w 2986471"/>
              <a:gd name="connsiteY2" fmla="*/ 581818 h 892175"/>
              <a:gd name="connsiteX3" fmla="*/ 1168400 w 2986471"/>
              <a:gd name="connsiteY3" fmla="*/ 581025 h 892175"/>
              <a:gd name="connsiteX4" fmla="*/ 1168400 w 2986471"/>
              <a:gd name="connsiteY4" fmla="*/ 885825 h 892175"/>
              <a:gd name="connsiteX5" fmla="*/ 0 w 2986471"/>
              <a:gd name="connsiteY5" fmla="*/ 892175 h 892175"/>
              <a:gd name="connsiteX6" fmla="*/ 0 w 2986471"/>
              <a:gd name="connsiteY6" fmla="*/ 0 h 892175"/>
              <a:gd name="connsiteX0" fmla="*/ 0 w 2986471"/>
              <a:gd name="connsiteY0" fmla="*/ 0 h 887413"/>
              <a:gd name="connsiteX1" fmla="*/ 2982912 w 2986471"/>
              <a:gd name="connsiteY1" fmla="*/ 0 h 887413"/>
              <a:gd name="connsiteX2" fmla="*/ 2986087 w 2986471"/>
              <a:gd name="connsiteY2" fmla="*/ 581818 h 887413"/>
              <a:gd name="connsiteX3" fmla="*/ 1168400 w 2986471"/>
              <a:gd name="connsiteY3" fmla="*/ 581025 h 887413"/>
              <a:gd name="connsiteX4" fmla="*/ 1168400 w 2986471"/>
              <a:gd name="connsiteY4" fmla="*/ 885825 h 887413"/>
              <a:gd name="connsiteX5" fmla="*/ 2381 w 2986471"/>
              <a:gd name="connsiteY5" fmla="*/ 887413 h 887413"/>
              <a:gd name="connsiteX6" fmla="*/ 0 w 2986471"/>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68400 w 2982912"/>
              <a:gd name="connsiteY3" fmla="*/ 581025 h 887413"/>
              <a:gd name="connsiteX4" fmla="*/ 1168400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73162 w 2982912"/>
              <a:gd name="connsiteY3" fmla="*/ 588169 h 887413"/>
              <a:gd name="connsiteX4" fmla="*/ 1168400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76563 w 2982912"/>
              <a:gd name="connsiteY2" fmla="*/ 591343 h 887413"/>
              <a:gd name="connsiteX3" fmla="*/ 1173162 w 2982912"/>
              <a:gd name="connsiteY3" fmla="*/ 588169 h 887413"/>
              <a:gd name="connsiteX4" fmla="*/ 1168400 w 2982912"/>
              <a:gd name="connsiteY4" fmla="*/ 885825 h 887413"/>
              <a:gd name="connsiteX5" fmla="*/ 2381 w 2982912"/>
              <a:gd name="connsiteY5" fmla="*/ 887413 h 887413"/>
              <a:gd name="connsiteX6" fmla="*/ 0 w 2982912"/>
              <a:gd name="connsiteY6" fmla="*/ 0 h 88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912" h="887413">
                <a:moveTo>
                  <a:pt x="0" y="0"/>
                </a:moveTo>
                <a:lnTo>
                  <a:pt x="2982912" y="0"/>
                </a:lnTo>
                <a:cubicBezTo>
                  <a:pt x="2980795" y="201083"/>
                  <a:pt x="2978680" y="390260"/>
                  <a:pt x="2976563" y="591343"/>
                </a:cubicBezTo>
                <a:lnTo>
                  <a:pt x="1173162" y="588169"/>
                </a:lnTo>
                <a:cubicBezTo>
                  <a:pt x="1171575" y="688975"/>
                  <a:pt x="1169987" y="785019"/>
                  <a:pt x="1168400" y="885825"/>
                </a:cubicBezTo>
                <a:lnTo>
                  <a:pt x="2381" y="887413"/>
                </a:lnTo>
                <a:cubicBezTo>
                  <a:pt x="1587" y="591609"/>
                  <a:pt x="794" y="295804"/>
                  <a:pt x="0" y="0"/>
                </a:cubicBezTo>
                <a:close/>
              </a:path>
            </a:pathLst>
          </a:custGeom>
          <a:solidFill>
            <a:srgbClr val="FFED5C"/>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6" name="Freeform: Shape 65">
            <a:extLst>
              <a:ext uri="{FF2B5EF4-FFF2-40B4-BE49-F238E27FC236}">
                <a16:creationId xmlns="" xmlns:a16="http://schemas.microsoft.com/office/drawing/2014/main" id="{740CA09F-FCBD-4E26-91DE-763870CC3CBB}"/>
              </a:ext>
            </a:extLst>
          </p:cNvPr>
          <p:cNvSpPr/>
          <p:nvPr/>
        </p:nvSpPr>
        <p:spPr bwMode="auto">
          <a:xfrm>
            <a:off x="2875658" y="3470275"/>
            <a:ext cx="2986095" cy="2390776"/>
          </a:xfrm>
          <a:custGeom>
            <a:avLst/>
            <a:gdLst>
              <a:gd name="connsiteX0" fmla="*/ 2971800 w 2972363"/>
              <a:gd name="connsiteY0" fmla="*/ 0 h 2387600"/>
              <a:gd name="connsiteX1" fmla="*/ 1187450 w 2972363"/>
              <a:gd name="connsiteY1" fmla="*/ 0 h 2387600"/>
              <a:gd name="connsiteX2" fmla="*/ 1181100 w 2972363"/>
              <a:gd name="connsiteY2" fmla="*/ 298450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90625 w 2972363"/>
              <a:gd name="connsiteY2" fmla="*/ 300831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88244 w 2972363"/>
              <a:gd name="connsiteY2" fmla="*/ 300831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88244 w 2972363"/>
              <a:gd name="connsiteY2" fmla="*/ 300831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88244 w 2972363"/>
              <a:gd name="connsiteY2" fmla="*/ 300831 h 2387600"/>
              <a:gd name="connsiteX3" fmla="*/ 1588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85256"/>
              <a:gd name="connsiteY0" fmla="*/ 0 h 2395538"/>
              <a:gd name="connsiteX1" fmla="*/ 1187450 w 2985256"/>
              <a:gd name="connsiteY1" fmla="*/ 0 h 2395538"/>
              <a:gd name="connsiteX2" fmla="*/ 1188244 w 2985256"/>
              <a:gd name="connsiteY2" fmla="*/ 300831 h 2395538"/>
              <a:gd name="connsiteX3" fmla="*/ 1588 w 2985256"/>
              <a:gd name="connsiteY3" fmla="*/ 304800 h 2395538"/>
              <a:gd name="connsiteX4" fmla="*/ 0 w 2985256"/>
              <a:gd name="connsiteY4" fmla="*/ 2387600 h 2395538"/>
              <a:gd name="connsiteX5" fmla="*/ 2984500 w 2985256"/>
              <a:gd name="connsiteY5" fmla="*/ 2395538 h 2395538"/>
              <a:gd name="connsiteX6" fmla="*/ 2971800 w 2985256"/>
              <a:gd name="connsiteY6" fmla="*/ 0 h 2395538"/>
              <a:gd name="connsiteX0" fmla="*/ 2971800 w 2985256"/>
              <a:gd name="connsiteY0" fmla="*/ 0 h 2387600"/>
              <a:gd name="connsiteX1" fmla="*/ 1187450 w 2985256"/>
              <a:gd name="connsiteY1" fmla="*/ 0 h 2387600"/>
              <a:gd name="connsiteX2" fmla="*/ 1188244 w 2985256"/>
              <a:gd name="connsiteY2" fmla="*/ 300831 h 2387600"/>
              <a:gd name="connsiteX3" fmla="*/ 1588 w 2985256"/>
              <a:gd name="connsiteY3" fmla="*/ 304800 h 2387600"/>
              <a:gd name="connsiteX4" fmla="*/ 0 w 2985256"/>
              <a:gd name="connsiteY4" fmla="*/ 2387600 h 2387600"/>
              <a:gd name="connsiteX5" fmla="*/ 2984500 w 2985256"/>
              <a:gd name="connsiteY5" fmla="*/ 2383632 h 2387600"/>
              <a:gd name="connsiteX6" fmla="*/ 2971800 w 2985256"/>
              <a:gd name="connsiteY6" fmla="*/ 0 h 2387600"/>
              <a:gd name="connsiteX0" fmla="*/ 2971800 w 2985256"/>
              <a:gd name="connsiteY0" fmla="*/ 0 h 2390776"/>
              <a:gd name="connsiteX1" fmla="*/ 1187450 w 2985256"/>
              <a:gd name="connsiteY1" fmla="*/ 0 h 2390776"/>
              <a:gd name="connsiteX2" fmla="*/ 1188244 w 2985256"/>
              <a:gd name="connsiteY2" fmla="*/ 300831 h 2390776"/>
              <a:gd name="connsiteX3" fmla="*/ 1588 w 2985256"/>
              <a:gd name="connsiteY3" fmla="*/ 304800 h 2390776"/>
              <a:gd name="connsiteX4" fmla="*/ 0 w 2985256"/>
              <a:gd name="connsiteY4" fmla="*/ 2387600 h 2390776"/>
              <a:gd name="connsiteX5" fmla="*/ 2984500 w 2985256"/>
              <a:gd name="connsiteY5" fmla="*/ 2390776 h 2390776"/>
              <a:gd name="connsiteX6" fmla="*/ 2971800 w 2985256"/>
              <a:gd name="connsiteY6" fmla="*/ 0 h 2390776"/>
              <a:gd name="connsiteX0" fmla="*/ 2981325 w 2986095"/>
              <a:gd name="connsiteY0" fmla="*/ 0 h 2390776"/>
              <a:gd name="connsiteX1" fmla="*/ 1187450 w 2986095"/>
              <a:gd name="connsiteY1" fmla="*/ 0 h 2390776"/>
              <a:gd name="connsiteX2" fmla="*/ 1188244 w 2986095"/>
              <a:gd name="connsiteY2" fmla="*/ 300831 h 2390776"/>
              <a:gd name="connsiteX3" fmla="*/ 1588 w 2986095"/>
              <a:gd name="connsiteY3" fmla="*/ 304800 h 2390776"/>
              <a:gd name="connsiteX4" fmla="*/ 0 w 2986095"/>
              <a:gd name="connsiteY4" fmla="*/ 2387600 h 2390776"/>
              <a:gd name="connsiteX5" fmla="*/ 2984500 w 2986095"/>
              <a:gd name="connsiteY5" fmla="*/ 2390776 h 2390776"/>
              <a:gd name="connsiteX6" fmla="*/ 2981325 w 2986095"/>
              <a:gd name="connsiteY6" fmla="*/ 0 h 239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6095" h="2390776">
                <a:moveTo>
                  <a:pt x="2981325" y="0"/>
                </a:moveTo>
                <a:lnTo>
                  <a:pt x="1187450" y="0"/>
                </a:lnTo>
                <a:cubicBezTo>
                  <a:pt x="1188508" y="100277"/>
                  <a:pt x="1187186" y="200554"/>
                  <a:pt x="1188244" y="300831"/>
                </a:cubicBezTo>
                <a:lnTo>
                  <a:pt x="1588" y="304800"/>
                </a:lnTo>
                <a:cubicBezTo>
                  <a:pt x="-529" y="999067"/>
                  <a:pt x="2117" y="1693333"/>
                  <a:pt x="0" y="2387600"/>
                </a:cubicBezTo>
                <a:lnTo>
                  <a:pt x="2984500" y="2390776"/>
                </a:lnTo>
                <a:cubicBezTo>
                  <a:pt x="2988733" y="1599143"/>
                  <a:pt x="2983442" y="797983"/>
                  <a:pt x="2981325" y="0"/>
                </a:cubicBezTo>
                <a:close/>
              </a:path>
            </a:pathLst>
          </a:custGeom>
          <a:solidFill>
            <a:srgbClr val="A2E3FF"/>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8" name="Picture 27">
            <a:extLst>
              <a:ext uri="{FF2B5EF4-FFF2-40B4-BE49-F238E27FC236}">
                <a16:creationId xmlns="" xmlns:a16="http://schemas.microsoft.com/office/drawing/2014/main" id="{06F1EAB2-A778-41E5-87C5-CBB05B5958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9887" y="2869939"/>
            <a:ext cx="2997513" cy="2997513"/>
          </a:xfrm>
          <a:prstGeom prst="rect">
            <a:avLst/>
          </a:prstGeom>
        </p:spPr>
      </p:pic>
      <p:sp>
        <p:nvSpPr>
          <p:cNvPr id="2" name="Text Placeholder 1"/>
          <p:cNvSpPr>
            <a:spLocks noGrp="1"/>
          </p:cNvSpPr>
          <p:nvPr>
            <p:ph type="body" sz="quarter" idx="11"/>
          </p:nvPr>
        </p:nvSpPr>
        <p:spPr/>
        <p:txBody>
          <a:bodyPr/>
          <a:lstStyle/>
          <a:p>
            <a:r>
              <a:rPr lang="en-GB" dirty="0"/>
              <a:t>1.17 Composition and calculation: 100 </a:t>
            </a:r>
            <a:r>
              <a:rPr lang="en-US" dirty="0"/>
              <a:t>– step 2:6</a:t>
            </a:r>
          </a:p>
        </p:txBody>
      </p:sp>
      <p:grpSp>
        <p:nvGrpSpPr>
          <p:cNvPr id="78" name="Group 77">
            <a:extLst>
              <a:ext uri="{FF2B5EF4-FFF2-40B4-BE49-F238E27FC236}">
                <a16:creationId xmlns="" xmlns:a16="http://schemas.microsoft.com/office/drawing/2014/main" id="{F2380A45-E54C-4583-8966-58254524C268}"/>
              </a:ext>
            </a:extLst>
          </p:cNvPr>
          <p:cNvGrpSpPr/>
          <p:nvPr/>
        </p:nvGrpSpPr>
        <p:grpSpPr>
          <a:xfrm>
            <a:off x="5866489" y="2876363"/>
            <a:ext cx="304773" cy="588432"/>
            <a:chOff x="5866489" y="3076388"/>
            <a:chExt cx="304773" cy="588432"/>
          </a:xfrm>
        </p:grpSpPr>
        <p:cxnSp>
          <p:nvCxnSpPr>
            <p:cNvPr id="41" name="Straight Connector 40">
              <a:extLst>
                <a:ext uri="{FF2B5EF4-FFF2-40B4-BE49-F238E27FC236}">
                  <a16:creationId xmlns="" xmlns:a16="http://schemas.microsoft.com/office/drawing/2014/main" id="{53C1C52C-6D47-479A-8817-531608178A4D}"/>
                </a:ext>
              </a:extLst>
            </p:cNvPr>
            <p:cNvCxnSpPr/>
            <p:nvPr/>
          </p:nvCxnSpPr>
          <p:spPr bwMode="auto">
            <a:xfrm>
              <a:off x="5866489" y="3076388"/>
              <a:ext cx="30477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a:extLst>
                <a:ext uri="{FF2B5EF4-FFF2-40B4-BE49-F238E27FC236}">
                  <a16:creationId xmlns="" xmlns:a16="http://schemas.microsoft.com/office/drawing/2014/main" id="{8445EDAB-C27D-497F-A132-E4755364F73F}"/>
                </a:ext>
              </a:extLst>
            </p:cNvPr>
            <p:cNvCxnSpPr/>
            <p:nvPr/>
          </p:nvCxnSpPr>
          <p:spPr bwMode="auto">
            <a:xfrm>
              <a:off x="5866489" y="3664820"/>
              <a:ext cx="30477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a:extLst>
                <a:ext uri="{FF2B5EF4-FFF2-40B4-BE49-F238E27FC236}">
                  <a16:creationId xmlns="" xmlns:a16="http://schemas.microsoft.com/office/drawing/2014/main" id="{3AE3C323-E127-44A0-9DFA-D94F818B8BBD}"/>
                </a:ext>
              </a:extLst>
            </p:cNvPr>
            <p:cNvCxnSpPr>
              <a:cxnSpLocks/>
            </p:cNvCxnSpPr>
            <p:nvPr/>
          </p:nvCxnSpPr>
          <p:spPr bwMode="auto">
            <a:xfrm>
              <a:off x="6171262" y="3076388"/>
              <a:ext cx="0" cy="588432"/>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4" name="TextBox 43">
            <a:extLst>
              <a:ext uri="{FF2B5EF4-FFF2-40B4-BE49-F238E27FC236}">
                <a16:creationId xmlns="" xmlns:a16="http://schemas.microsoft.com/office/drawing/2014/main" id="{80CA7CB6-F81C-4963-8834-444F9799A7B8}"/>
              </a:ext>
            </a:extLst>
          </p:cNvPr>
          <p:cNvSpPr txBox="1"/>
          <p:nvPr/>
        </p:nvSpPr>
        <p:spPr bwMode="auto">
          <a:xfrm>
            <a:off x="6253008" y="4579794"/>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70</a:t>
            </a:r>
          </a:p>
        </p:txBody>
      </p:sp>
      <p:sp>
        <p:nvSpPr>
          <p:cNvPr id="45" name="TextBox 44">
            <a:extLst>
              <a:ext uri="{FF2B5EF4-FFF2-40B4-BE49-F238E27FC236}">
                <a16:creationId xmlns="" xmlns:a16="http://schemas.microsoft.com/office/drawing/2014/main" id="{FC2F34DF-9DF5-48D9-BA90-D1AE88E44C6D}"/>
              </a:ext>
            </a:extLst>
          </p:cNvPr>
          <p:cNvSpPr txBox="1"/>
          <p:nvPr/>
        </p:nvSpPr>
        <p:spPr bwMode="auto">
          <a:xfrm>
            <a:off x="6253008" y="3385992"/>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a:t>
            </a:r>
          </a:p>
        </p:txBody>
      </p:sp>
      <p:grpSp>
        <p:nvGrpSpPr>
          <p:cNvPr id="79" name="Group 78">
            <a:extLst>
              <a:ext uri="{FF2B5EF4-FFF2-40B4-BE49-F238E27FC236}">
                <a16:creationId xmlns="" xmlns:a16="http://schemas.microsoft.com/office/drawing/2014/main" id="{378F3DC1-10D7-47DF-8F06-95987AD9719D}"/>
              </a:ext>
            </a:extLst>
          </p:cNvPr>
          <p:cNvGrpSpPr/>
          <p:nvPr/>
        </p:nvGrpSpPr>
        <p:grpSpPr>
          <a:xfrm>
            <a:off x="5866489" y="3464795"/>
            <a:ext cx="304773" cy="304060"/>
            <a:chOff x="5866489" y="3664820"/>
            <a:chExt cx="304773" cy="304060"/>
          </a:xfrm>
        </p:grpSpPr>
        <p:cxnSp>
          <p:nvCxnSpPr>
            <p:cNvPr id="70" name="Straight Connector 69">
              <a:extLst>
                <a:ext uri="{FF2B5EF4-FFF2-40B4-BE49-F238E27FC236}">
                  <a16:creationId xmlns="" xmlns:a16="http://schemas.microsoft.com/office/drawing/2014/main" id="{E9974B4C-8EF2-43FD-96E0-ED8824458FF5}"/>
                </a:ext>
              </a:extLst>
            </p:cNvPr>
            <p:cNvCxnSpPr/>
            <p:nvPr/>
          </p:nvCxnSpPr>
          <p:spPr bwMode="auto">
            <a:xfrm>
              <a:off x="5866489" y="3968880"/>
              <a:ext cx="30477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a:extLst>
                <a:ext uri="{FF2B5EF4-FFF2-40B4-BE49-F238E27FC236}">
                  <a16:creationId xmlns="" xmlns:a16="http://schemas.microsoft.com/office/drawing/2014/main" id="{035CC751-2552-48BA-826B-68A3E08FA076}"/>
                </a:ext>
              </a:extLst>
            </p:cNvPr>
            <p:cNvCxnSpPr>
              <a:cxnSpLocks/>
            </p:cNvCxnSpPr>
            <p:nvPr/>
          </p:nvCxnSpPr>
          <p:spPr bwMode="auto">
            <a:xfrm>
              <a:off x="6171262" y="3664820"/>
              <a:ext cx="0" cy="30406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1" name="TextBox 50">
            <a:extLst>
              <a:ext uri="{FF2B5EF4-FFF2-40B4-BE49-F238E27FC236}">
                <a16:creationId xmlns="" xmlns:a16="http://schemas.microsoft.com/office/drawing/2014/main" id="{9A58AC86-BCF1-4C36-852F-25C742BD0822}"/>
              </a:ext>
            </a:extLst>
          </p:cNvPr>
          <p:cNvSpPr txBox="1"/>
          <p:nvPr/>
        </p:nvSpPr>
        <p:spPr bwMode="auto">
          <a:xfrm>
            <a:off x="4996706" y="1246858"/>
            <a:ext cx="655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a:t>
            </a:r>
          </a:p>
        </p:txBody>
      </p:sp>
      <p:sp>
        <p:nvSpPr>
          <p:cNvPr id="54" name="Freeform: Shape 53">
            <a:extLst>
              <a:ext uri="{FF2B5EF4-FFF2-40B4-BE49-F238E27FC236}">
                <a16:creationId xmlns="" xmlns:a16="http://schemas.microsoft.com/office/drawing/2014/main" id="{D61D3737-7BC9-495A-A962-91CFE7FF0313}"/>
              </a:ext>
            </a:extLst>
          </p:cNvPr>
          <p:cNvSpPr/>
          <p:nvPr/>
        </p:nvSpPr>
        <p:spPr bwMode="auto">
          <a:xfrm>
            <a:off x="2884602" y="2326359"/>
            <a:ext cx="3610466" cy="659876"/>
          </a:xfrm>
          <a:custGeom>
            <a:avLst/>
            <a:gdLst>
              <a:gd name="connsiteX0" fmla="*/ 0 w 3610466"/>
              <a:gd name="connsiteY0" fmla="*/ 584461 h 659876"/>
              <a:gd name="connsiteX1" fmla="*/ 0 w 3610466"/>
              <a:gd name="connsiteY1" fmla="*/ 584461 h 659876"/>
              <a:gd name="connsiteX2" fmla="*/ 697584 w 3610466"/>
              <a:gd name="connsiteY2" fmla="*/ 612742 h 659876"/>
              <a:gd name="connsiteX3" fmla="*/ 1225485 w 3610466"/>
              <a:gd name="connsiteY3" fmla="*/ 631595 h 659876"/>
              <a:gd name="connsiteX4" fmla="*/ 1470582 w 3610466"/>
              <a:gd name="connsiteY4" fmla="*/ 659876 h 659876"/>
              <a:gd name="connsiteX5" fmla="*/ 1696825 w 3610466"/>
              <a:gd name="connsiteY5" fmla="*/ 650449 h 659876"/>
              <a:gd name="connsiteX6" fmla="*/ 1753386 w 3610466"/>
              <a:gd name="connsiteY6" fmla="*/ 631595 h 659876"/>
              <a:gd name="connsiteX7" fmla="*/ 1791093 w 3610466"/>
              <a:gd name="connsiteY7" fmla="*/ 622169 h 659876"/>
              <a:gd name="connsiteX8" fmla="*/ 1819373 w 3610466"/>
              <a:gd name="connsiteY8" fmla="*/ 612742 h 659876"/>
              <a:gd name="connsiteX9" fmla="*/ 2347274 w 3610466"/>
              <a:gd name="connsiteY9" fmla="*/ 603315 h 659876"/>
              <a:gd name="connsiteX10" fmla="*/ 2394408 w 3610466"/>
              <a:gd name="connsiteY10" fmla="*/ 593888 h 659876"/>
              <a:gd name="connsiteX11" fmla="*/ 2498103 w 3610466"/>
              <a:gd name="connsiteY11" fmla="*/ 575035 h 659876"/>
              <a:gd name="connsiteX12" fmla="*/ 2564091 w 3610466"/>
              <a:gd name="connsiteY12" fmla="*/ 556181 h 659876"/>
              <a:gd name="connsiteX13" fmla="*/ 2790334 w 3610466"/>
              <a:gd name="connsiteY13" fmla="*/ 556181 h 659876"/>
              <a:gd name="connsiteX14" fmla="*/ 3610466 w 3610466"/>
              <a:gd name="connsiteY14" fmla="*/ 94268 h 659876"/>
              <a:gd name="connsiteX15" fmla="*/ 3252247 w 3610466"/>
              <a:gd name="connsiteY15" fmla="*/ 0 h 65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10466" h="659876">
                <a:moveTo>
                  <a:pt x="0" y="584461"/>
                </a:moveTo>
                <a:lnTo>
                  <a:pt x="0" y="584461"/>
                </a:lnTo>
                <a:cubicBezTo>
                  <a:pt x="386252" y="661713"/>
                  <a:pt x="41574" y="606779"/>
                  <a:pt x="697584" y="612742"/>
                </a:cubicBezTo>
                <a:cubicBezTo>
                  <a:pt x="873656" y="614343"/>
                  <a:pt x="1049518" y="625311"/>
                  <a:pt x="1225485" y="631595"/>
                </a:cubicBezTo>
                <a:cubicBezTo>
                  <a:pt x="1420346" y="653247"/>
                  <a:pt x="1338698" y="643390"/>
                  <a:pt x="1470582" y="659876"/>
                </a:cubicBezTo>
                <a:cubicBezTo>
                  <a:pt x="1545996" y="656734"/>
                  <a:pt x="1621720" y="657960"/>
                  <a:pt x="1696825" y="650449"/>
                </a:cubicBezTo>
                <a:cubicBezTo>
                  <a:pt x="1716600" y="648471"/>
                  <a:pt x="1734106" y="636415"/>
                  <a:pt x="1753386" y="631595"/>
                </a:cubicBezTo>
                <a:cubicBezTo>
                  <a:pt x="1765955" y="628453"/>
                  <a:pt x="1778636" y="625728"/>
                  <a:pt x="1791093" y="622169"/>
                </a:cubicBezTo>
                <a:cubicBezTo>
                  <a:pt x="1800647" y="619439"/>
                  <a:pt x="1809442" y="613079"/>
                  <a:pt x="1819373" y="612742"/>
                </a:cubicBezTo>
                <a:cubicBezTo>
                  <a:pt x="1995267" y="606779"/>
                  <a:pt x="2171307" y="606457"/>
                  <a:pt x="2347274" y="603315"/>
                </a:cubicBezTo>
                <a:lnTo>
                  <a:pt x="2394408" y="593888"/>
                </a:lnTo>
                <a:cubicBezTo>
                  <a:pt x="2425209" y="588288"/>
                  <a:pt x="2467069" y="582793"/>
                  <a:pt x="2498103" y="575035"/>
                </a:cubicBezTo>
                <a:cubicBezTo>
                  <a:pt x="2518138" y="570026"/>
                  <a:pt x="2543520" y="556916"/>
                  <a:pt x="2564091" y="556181"/>
                </a:cubicBezTo>
                <a:cubicBezTo>
                  <a:pt x="2639457" y="553489"/>
                  <a:pt x="2714920" y="556181"/>
                  <a:pt x="2790334" y="556181"/>
                </a:cubicBezTo>
                <a:lnTo>
                  <a:pt x="3610466" y="94268"/>
                </a:lnTo>
                <a:lnTo>
                  <a:pt x="3252247" y="0"/>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GB"/>
          </a:p>
        </p:txBody>
      </p:sp>
      <p:sp>
        <p:nvSpPr>
          <p:cNvPr id="68" name="Freeform: Shape 67">
            <a:extLst>
              <a:ext uri="{FF2B5EF4-FFF2-40B4-BE49-F238E27FC236}">
                <a16:creationId xmlns="" xmlns:a16="http://schemas.microsoft.com/office/drawing/2014/main" id="{535C48FC-404C-4783-8A1B-ED696D353771}"/>
              </a:ext>
            </a:extLst>
          </p:cNvPr>
          <p:cNvSpPr/>
          <p:nvPr/>
        </p:nvSpPr>
        <p:spPr bwMode="auto">
          <a:xfrm>
            <a:off x="2877244" y="2882787"/>
            <a:ext cx="2977887" cy="874563"/>
          </a:xfrm>
          <a:custGeom>
            <a:avLst/>
            <a:gdLst>
              <a:gd name="connsiteX0" fmla="*/ 0 w 2978150"/>
              <a:gd name="connsiteY0" fmla="*/ 0 h 901700"/>
              <a:gd name="connsiteX1" fmla="*/ 2978150 w 2978150"/>
              <a:gd name="connsiteY1" fmla="*/ 0 h 901700"/>
              <a:gd name="connsiteX2" fmla="*/ 2971800 w 2978150"/>
              <a:gd name="connsiteY2" fmla="*/ 603250 h 901700"/>
              <a:gd name="connsiteX3" fmla="*/ 1187450 w 2978150"/>
              <a:gd name="connsiteY3" fmla="*/ 609600 h 901700"/>
              <a:gd name="connsiteX4" fmla="*/ 1187450 w 2978150"/>
              <a:gd name="connsiteY4" fmla="*/ 895350 h 901700"/>
              <a:gd name="connsiteX5" fmla="*/ 0 w 2978150"/>
              <a:gd name="connsiteY5" fmla="*/ 901700 h 901700"/>
              <a:gd name="connsiteX6" fmla="*/ 0 w 2978150"/>
              <a:gd name="connsiteY6" fmla="*/ 0 h 901700"/>
              <a:gd name="connsiteX0" fmla="*/ 0 w 2982912"/>
              <a:gd name="connsiteY0" fmla="*/ 0 h 901700"/>
              <a:gd name="connsiteX1" fmla="*/ 2982912 w 2982912"/>
              <a:gd name="connsiteY1" fmla="*/ 0 h 901700"/>
              <a:gd name="connsiteX2" fmla="*/ 2971800 w 2982912"/>
              <a:gd name="connsiteY2" fmla="*/ 603250 h 901700"/>
              <a:gd name="connsiteX3" fmla="*/ 1187450 w 2982912"/>
              <a:gd name="connsiteY3" fmla="*/ 609600 h 901700"/>
              <a:gd name="connsiteX4" fmla="*/ 1187450 w 2982912"/>
              <a:gd name="connsiteY4" fmla="*/ 895350 h 901700"/>
              <a:gd name="connsiteX5" fmla="*/ 0 w 2982912"/>
              <a:gd name="connsiteY5" fmla="*/ 901700 h 901700"/>
              <a:gd name="connsiteX6" fmla="*/ 0 w 2982912"/>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87450 w 2986471"/>
              <a:gd name="connsiteY3" fmla="*/ 609600 h 901700"/>
              <a:gd name="connsiteX4" fmla="*/ 1187450 w 2986471"/>
              <a:gd name="connsiteY4" fmla="*/ 895350 h 901700"/>
              <a:gd name="connsiteX5" fmla="*/ 0 w 2986471"/>
              <a:gd name="connsiteY5" fmla="*/ 901700 h 901700"/>
              <a:gd name="connsiteX6" fmla="*/ 0 w 2986471"/>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73162 w 2986471"/>
              <a:gd name="connsiteY3" fmla="*/ 583406 h 901700"/>
              <a:gd name="connsiteX4" fmla="*/ 1187450 w 2986471"/>
              <a:gd name="connsiteY4" fmla="*/ 895350 h 901700"/>
              <a:gd name="connsiteX5" fmla="*/ 0 w 2986471"/>
              <a:gd name="connsiteY5" fmla="*/ 901700 h 901700"/>
              <a:gd name="connsiteX6" fmla="*/ 0 w 2986471"/>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73162 w 2986471"/>
              <a:gd name="connsiteY3" fmla="*/ 583406 h 901700"/>
              <a:gd name="connsiteX4" fmla="*/ 1168400 w 2986471"/>
              <a:gd name="connsiteY4" fmla="*/ 885825 h 901700"/>
              <a:gd name="connsiteX5" fmla="*/ 0 w 2986471"/>
              <a:gd name="connsiteY5" fmla="*/ 901700 h 901700"/>
              <a:gd name="connsiteX6" fmla="*/ 0 w 2986471"/>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68400 w 2986471"/>
              <a:gd name="connsiteY3" fmla="*/ 581025 h 901700"/>
              <a:gd name="connsiteX4" fmla="*/ 1168400 w 2986471"/>
              <a:gd name="connsiteY4" fmla="*/ 885825 h 901700"/>
              <a:gd name="connsiteX5" fmla="*/ 0 w 2986471"/>
              <a:gd name="connsiteY5" fmla="*/ 901700 h 901700"/>
              <a:gd name="connsiteX6" fmla="*/ 0 w 2986471"/>
              <a:gd name="connsiteY6" fmla="*/ 0 h 901700"/>
              <a:gd name="connsiteX0" fmla="*/ 0 w 2986471"/>
              <a:gd name="connsiteY0" fmla="*/ 0 h 892175"/>
              <a:gd name="connsiteX1" fmla="*/ 2982912 w 2986471"/>
              <a:gd name="connsiteY1" fmla="*/ 0 h 892175"/>
              <a:gd name="connsiteX2" fmla="*/ 2986087 w 2986471"/>
              <a:gd name="connsiteY2" fmla="*/ 581818 h 892175"/>
              <a:gd name="connsiteX3" fmla="*/ 1168400 w 2986471"/>
              <a:gd name="connsiteY3" fmla="*/ 581025 h 892175"/>
              <a:gd name="connsiteX4" fmla="*/ 1168400 w 2986471"/>
              <a:gd name="connsiteY4" fmla="*/ 885825 h 892175"/>
              <a:gd name="connsiteX5" fmla="*/ 0 w 2986471"/>
              <a:gd name="connsiteY5" fmla="*/ 892175 h 892175"/>
              <a:gd name="connsiteX6" fmla="*/ 0 w 2986471"/>
              <a:gd name="connsiteY6" fmla="*/ 0 h 892175"/>
              <a:gd name="connsiteX0" fmla="*/ 0 w 2986471"/>
              <a:gd name="connsiteY0" fmla="*/ 0 h 887413"/>
              <a:gd name="connsiteX1" fmla="*/ 2982912 w 2986471"/>
              <a:gd name="connsiteY1" fmla="*/ 0 h 887413"/>
              <a:gd name="connsiteX2" fmla="*/ 2986087 w 2986471"/>
              <a:gd name="connsiteY2" fmla="*/ 581818 h 887413"/>
              <a:gd name="connsiteX3" fmla="*/ 1168400 w 2986471"/>
              <a:gd name="connsiteY3" fmla="*/ 581025 h 887413"/>
              <a:gd name="connsiteX4" fmla="*/ 1168400 w 2986471"/>
              <a:gd name="connsiteY4" fmla="*/ 885825 h 887413"/>
              <a:gd name="connsiteX5" fmla="*/ 2381 w 2986471"/>
              <a:gd name="connsiteY5" fmla="*/ 887413 h 887413"/>
              <a:gd name="connsiteX6" fmla="*/ 0 w 2986471"/>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68400 w 2982912"/>
              <a:gd name="connsiteY3" fmla="*/ 581025 h 887413"/>
              <a:gd name="connsiteX4" fmla="*/ 1168400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80313 w 2982912"/>
              <a:gd name="connsiteY3" fmla="*/ 581025 h 887413"/>
              <a:gd name="connsiteX4" fmla="*/ 1168400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80313 w 2982912"/>
              <a:gd name="connsiteY3" fmla="*/ 581025 h 887413"/>
              <a:gd name="connsiteX4" fmla="*/ 1182696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80313 w 2982912"/>
              <a:gd name="connsiteY3" fmla="*/ 581025 h 887413"/>
              <a:gd name="connsiteX4" fmla="*/ 1182696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82695 w 2982912"/>
              <a:gd name="connsiteY3" fmla="*/ 581025 h 887413"/>
              <a:gd name="connsiteX4" fmla="*/ 1182696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85077 w 2982912"/>
              <a:gd name="connsiteY3" fmla="*/ 593107 h 887413"/>
              <a:gd name="connsiteX4" fmla="*/ 1182696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89842 w 2982912"/>
              <a:gd name="connsiteY3" fmla="*/ 595523 h 887413"/>
              <a:gd name="connsiteX4" fmla="*/ 1182696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89842 w 2982912"/>
              <a:gd name="connsiteY3" fmla="*/ 595523 h 887413"/>
              <a:gd name="connsiteX4" fmla="*/ 1189844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9066 h 887413"/>
              <a:gd name="connsiteX3" fmla="*/ 1189842 w 2982912"/>
              <a:gd name="connsiteY3" fmla="*/ 595523 h 887413"/>
              <a:gd name="connsiteX4" fmla="*/ 1189844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93899 h 887413"/>
              <a:gd name="connsiteX3" fmla="*/ 1189842 w 2982912"/>
              <a:gd name="connsiteY3" fmla="*/ 595523 h 887413"/>
              <a:gd name="connsiteX4" fmla="*/ 1189844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93899 h 887413"/>
              <a:gd name="connsiteX3" fmla="*/ 1185077 w 2982912"/>
              <a:gd name="connsiteY3" fmla="*/ 595523 h 887413"/>
              <a:gd name="connsiteX4" fmla="*/ 1189844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93899 h 887413"/>
              <a:gd name="connsiteX3" fmla="*/ 1185077 w 2982912"/>
              <a:gd name="connsiteY3" fmla="*/ 595523 h 887413"/>
              <a:gd name="connsiteX4" fmla="*/ 1187461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93899 h 887413"/>
              <a:gd name="connsiteX3" fmla="*/ 1185077 w 2982912"/>
              <a:gd name="connsiteY3" fmla="*/ 595523 h 887413"/>
              <a:gd name="connsiteX4" fmla="*/ 1182697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93899 h 887413"/>
              <a:gd name="connsiteX3" fmla="*/ 1185077 w 2982912"/>
              <a:gd name="connsiteY3" fmla="*/ 595523 h 887413"/>
              <a:gd name="connsiteX4" fmla="*/ 1185079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93899 h 887413"/>
              <a:gd name="connsiteX3" fmla="*/ 1185077 w 2982912"/>
              <a:gd name="connsiteY3" fmla="*/ 595523 h 887413"/>
              <a:gd name="connsiteX4" fmla="*/ 1185079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93899 h 887413"/>
              <a:gd name="connsiteX3" fmla="*/ 1182695 w 2982912"/>
              <a:gd name="connsiteY3" fmla="*/ 590691 h 887413"/>
              <a:gd name="connsiteX4" fmla="*/ 1185079 w 2982912"/>
              <a:gd name="connsiteY4" fmla="*/ 885825 h 887413"/>
              <a:gd name="connsiteX5" fmla="*/ 2381 w 2982912"/>
              <a:gd name="connsiteY5" fmla="*/ 887413 h 887413"/>
              <a:gd name="connsiteX6" fmla="*/ 0 w 2982912"/>
              <a:gd name="connsiteY6" fmla="*/ 0 h 887413"/>
              <a:gd name="connsiteX0" fmla="*/ 0 w 2981709"/>
              <a:gd name="connsiteY0" fmla="*/ 0 h 887413"/>
              <a:gd name="connsiteX1" fmla="*/ 2978147 w 2981709"/>
              <a:gd name="connsiteY1" fmla="*/ 0 h 887413"/>
              <a:gd name="connsiteX2" fmla="*/ 2981325 w 2981709"/>
              <a:gd name="connsiteY2" fmla="*/ 593899 h 887413"/>
              <a:gd name="connsiteX3" fmla="*/ 1182695 w 2981709"/>
              <a:gd name="connsiteY3" fmla="*/ 590691 h 887413"/>
              <a:gd name="connsiteX4" fmla="*/ 1185079 w 2981709"/>
              <a:gd name="connsiteY4" fmla="*/ 885825 h 887413"/>
              <a:gd name="connsiteX5" fmla="*/ 2381 w 2981709"/>
              <a:gd name="connsiteY5" fmla="*/ 887413 h 887413"/>
              <a:gd name="connsiteX6" fmla="*/ 0 w 2981709"/>
              <a:gd name="connsiteY6" fmla="*/ 0 h 887413"/>
              <a:gd name="connsiteX0" fmla="*/ 0 w 2978147"/>
              <a:gd name="connsiteY0" fmla="*/ 0 h 887413"/>
              <a:gd name="connsiteX1" fmla="*/ 2978147 w 2978147"/>
              <a:gd name="connsiteY1" fmla="*/ 0 h 887413"/>
              <a:gd name="connsiteX2" fmla="*/ 2971795 w 2978147"/>
              <a:gd name="connsiteY2" fmla="*/ 593899 h 887413"/>
              <a:gd name="connsiteX3" fmla="*/ 1182695 w 2978147"/>
              <a:gd name="connsiteY3" fmla="*/ 590691 h 887413"/>
              <a:gd name="connsiteX4" fmla="*/ 1185079 w 2978147"/>
              <a:gd name="connsiteY4" fmla="*/ 885825 h 887413"/>
              <a:gd name="connsiteX5" fmla="*/ 2381 w 2978147"/>
              <a:gd name="connsiteY5" fmla="*/ 887413 h 887413"/>
              <a:gd name="connsiteX6" fmla="*/ 0 w 2978147"/>
              <a:gd name="connsiteY6" fmla="*/ 0 h 887413"/>
              <a:gd name="connsiteX0" fmla="*/ 0 w 2978147"/>
              <a:gd name="connsiteY0" fmla="*/ 0 h 887413"/>
              <a:gd name="connsiteX1" fmla="*/ 2978147 w 2978147"/>
              <a:gd name="connsiteY1" fmla="*/ 0 h 887413"/>
              <a:gd name="connsiteX2" fmla="*/ 2974178 w 2978147"/>
              <a:gd name="connsiteY2" fmla="*/ 593899 h 887413"/>
              <a:gd name="connsiteX3" fmla="*/ 1182695 w 2978147"/>
              <a:gd name="connsiteY3" fmla="*/ 590691 h 887413"/>
              <a:gd name="connsiteX4" fmla="*/ 1185079 w 2978147"/>
              <a:gd name="connsiteY4" fmla="*/ 885825 h 887413"/>
              <a:gd name="connsiteX5" fmla="*/ 2381 w 2978147"/>
              <a:gd name="connsiteY5" fmla="*/ 887413 h 887413"/>
              <a:gd name="connsiteX6" fmla="*/ 0 w 2978147"/>
              <a:gd name="connsiteY6" fmla="*/ 0 h 887413"/>
              <a:gd name="connsiteX0" fmla="*/ 0 w 2979474"/>
              <a:gd name="connsiteY0" fmla="*/ 0 h 887413"/>
              <a:gd name="connsiteX1" fmla="*/ 2978147 w 2979474"/>
              <a:gd name="connsiteY1" fmla="*/ 0 h 887413"/>
              <a:gd name="connsiteX2" fmla="*/ 2978943 w 2979474"/>
              <a:gd name="connsiteY2" fmla="*/ 593899 h 887413"/>
              <a:gd name="connsiteX3" fmla="*/ 1182695 w 2979474"/>
              <a:gd name="connsiteY3" fmla="*/ 590691 h 887413"/>
              <a:gd name="connsiteX4" fmla="*/ 1185079 w 2979474"/>
              <a:gd name="connsiteY4" fmla="*/ 885825 h 887413"/>
              <a:gd name="connsiteX5" fmla="*/ 2381 w 2979474"/>
              <a:gd name="connsiteY5" fmla="*/ 887413 h 887413"/>
              <a:gd name="connsiteX6" fmla="*/ 0 w 2979474"/>
              <a:gd name="connsiteY6" fmla="*/ 0 h 88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9474" h="887413">
                <a:moveTo>
                  <a:pt x="0" y="0"/>
                </a:moveTo>
                <a:lnTo>
                  <a:pt x="2978147" y="0"/>
                </a:lnTo>
                <a:cubicBezTo>
                  <a:pt x="2976030" y="201083"/>
                  <a:pt x="2981060" y="392816"/>
                  <a:pt x="2978943" y="593899"/>
                </a:cubicBezTo>
                <a:lnTo>
                  <a:pt x="1182695" y="590691"/>
                </a:lnTo>
                <a:cubicBezTo>
                  <a:pt x="1181108" y="691497"/>
                  <a:pt x="1186666" y="785019"/>
                  <a:pt x="1185079" y="885825"/>
                </a:cubicBezTo>
                <a:lnTo>
                  <a:pt x="2381" y="887413"/>
                </a:lnTo>
                <a:cubicBezTo>
                  <a:pt x="1587" y="591609"/>
                  <a:pt x="794" y="295804"/>
                  <a:pt x="0" y="0"/>
                </a:cubicBezTo>
                <a:close/>
              </a:path>
            </a:pathLst>
          </a:custGeom>
          <a:noFill/>
          <a:ln w="28575" cap="flat" cmpd="sng" algn="ctr">
            <a:solidFill>
              <a:srgbClr val="FFC15A"/>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9" name="Freeform: Shape 68">
            <a:extLst>
              <a:ext uri="{FF2B5EF4-FFF2-40B4-BE49-F238E27FC236}">
                <a16:creationId xmlns="" xmlns:a16="http://schemas.microsoft.com/office/drawing/2014/main" id="{957369ED-29CD-4610-8D0E-07B1D6160B92}"/>
              </a:ext>
            </a:extLst>
          </p:cNvPr>
          <p:cNvSpPr/>
          <p:nvPr/>
        </p:nvSpPr>
        <p:spPr bwMode="auto">
          <a:xfrm>
            <a:off x="2877246" y="3490987"/>
            <a:ext cx="2981321" cy="2366137"/>
          </a:xfrm>
          <a:custGeom>
            <a:avLst/>
            <a:gdLst>
              <a:gd name="connsiteX0" fmla="*/ 2971800 w 2972363"/>
              <a:gd name="connsiteY0" fmla="*/ 0 h 2387600"/>
              <a:gd name="connsiteX1" fmla="*/ 1187450 w 2972363"/>
              <a:gd name="connsiteY1" fmla="*/ 0 h 2387600"/>
              <a:gd name="connsiteX2" fmla="*/ 1181100 w 2972363"/>
              <a:gd name="connsiteY2" fmla="*/ 298450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90625 w 2972363"/>
              <a:gd name="connsiteY2" fmla="*/ 300831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88244 w 2972363"/>
              <a:gd name="connsiteY2" fmla="*/ 300831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88244 w 2972363"/>
              <a:gd name="connsiteY2" fmla="*/ 300831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88244 w 2972363"/>
              <a:gd name="connsiteY2" fmla="*/ 300831 h 2387600"/>
              <a:gd name="connsiteX3" fmla="*/ 1588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85256"/>
              <a:gd name="connsiteY0" fmla="*/ 0 h 2395538"/>
              <a:gd name="connsiteX1" fmla="*/ 1187450 w 2985256"/>
              <a:gd name="connsiteY1" fmla="*/ 0 h 2395538"/>
              <a:gd name="connsiteX2" fmla="*/ 1188244 w 2985256"/>
              <a:gd name="connsiteY2" fmla="*/ 300831 h 2395538"/>
              <a:gd name="connsiteX3" fmla="*/ 1588 w 2985256"/>
              <a:gd name="connsiteY3" fmla="*/ 304800 h 2395538"/>
              <a:gd name="connsiteX4" fmla="*/ 0 w 2985256"/>
              <a:gd name="connsiteY4" fmla="*/ 2387600 h 2395538"/>
              <a:gd name="connsiteX5" fmla="*/ 2984500 w 2985256"/>
              <a:gd name="connsiteY5" fmla="*/ 2395538 h 2395538"/>
              <a:gd name="connsiteX6" fmla="*/ 2971800 w 2985256"/>
              <a:gd name="connsiteY6" fmla="*/ 0 h 2395538"/>
              <a:gd name="connsiteX0" fmla="*/ 2971800 w 2985256"/>
              <a:gd name="connsiteY0" fmla="*/ 0 h 2387600"/>
              <a:gd name="connsiteX1" fmla="*/ 1187450 w 2985256"/>
              <a:gd name="connsiteY1" fmla="*/ 0 h 2387600"/>
              <a:gd name="connsiteX2" fmla="*/ 1188244 w 2985256"/>
              <a:gd name="connsiteY2" fmla="*/ 300831 h 2387600"/>
              <a:gd name="connsiteX3" fmla="*/ 1588 w 2985256"/>
              <a:gd name="connsiteY3" fmla="*/ 304800 h 2387600"/>
              <a:gd name="connsiteX4" fmla="*/ 0 w 2985256"/>
              <a:gd name="connsiteY4" fmla="*/ 2387600 h 2387600"/>
              <a:gd name="connsiteX5" fmla="*/ 2984500 w 2985256"/>
              <a:gd name="connsiteY5" fmla="*/ 2383632 h 2387600"/>
              <a:gd name="connsiteX6" fmla="*/ 2971800 w 2985256"/>
              <a:gd name="connsiteY6" fmla="*/ 0 h 2387600"/>
              <a:gd name="connsiteX0" fmla="*/ 2971800 w 2985256"/>
              <a:gd name="connsiteY0" fmla="*/ 0 h 2390776"/>
              <a:gd name="connsiteX1" fmla="*/ 1187450 w 2985256"/>
              <a:gd name="connsiteY1" fmla="*/ 0 h 2390776"/>
              <a:gd name="connsiteX2" fmla="*/ 1188244 w 2985256"/>
              <a:gd name="connsiteY2" fmla="*/ 300831 h 2390776"/>
              <a:gd name="connsiteX3" fmla="*/ 1588 w 2985256"/>
              <a:gd name="connsiteY3" fmla="*/ 304800 h 2390776"/>
              <a:gd name="connsiteX4" fmla="*/ 0 w 2985256"/>
              <a:gd name="connsiteY4" fmla="*/ 2387600 h 2390776"/>
              <a:gd name="connsiteX5" fmla="*/ 2984500 w 2985256"/>
              <a:gd name="connsiteY5" fmla="*/ 2390776 h 2390776"/>
              <a:gd name="connsiteX6" fmla="*/ 2971800 w 2985256"/>
              <a:gd name="connsiteY6" fmla="*/ 0 h 2390776"/>
              <a:gd name="connsiteX0" fmla="*/ 2981325 w 2986095"/>
              <a:gd name="connsiteY0" fmla="*/ 0 h 2390776"/>
              <a:gd name="connsiteX1" fmla="*/ 1187450 w 2986095"/>
              <a:gd name="connsiteY1" fmla="*/ 0 h 2390776"/>
              <a:gd name="connsiteX2" fmla="*/ 1188244 w 2986095"/>
              <a:gd name="connsiteY2" fmla="*/ 300831 h 2390776"/>
              <a:gd name="connsiteX3" fmla="*/ 1588 w 2986095"/>
              <a:gd name="connsiteY3" fmla="*/ 304800 h 2390776"/>
              <a:gd name="connsiteX4" fmla="*/ 0 w 2986095"/>
              <a:gd name="connsiteY4" fmla="*/ 2387600 h 2390776"/>
              <a:gd name="connsiteX5" fmla="*/ 2984500 w 2986095"/>
              <a:gd name="connsiteY5" fmla="*/ 2390776 h 2390776"/>
              <a:gd name="connsiteX6" fmla="*/ 2981325 w 2986095"/>
              <a:gd name="connsiteY6" fmla="*/ 0 h 2390776"/>
              <a:gd name="connsiteX0" fmla="*/ 2981325 w 2986095"/>
              <a:gd name="connsiteY0" fmla="*/ 0 h 2390776"/>
              <a:gd name="connsiteX1" fmla="*/ 1206531 w 2986095"/>
              <a:gd name="connsiteY1" fmla="*/ 21524 h 2390776"/>
              <a:gd name="connsiteX2" fmla="*/ 1188244 w 2986095"/>
              <a:gd name="connsiteY2" fmla="*/ 300831 h 2390776"/>
              <a:gd name="connsiteX3" fmla="*/ 1588 w 2986095"/>
              <a:gd name="connsiteY3" fmla="*/ 304800 h 2390776"/>
              <a:gd name="connsiteX4" fmla="*/ 0 w 2986095"/>
              <a:gd name="connsiteY4" fmla="*/ 2387600 h 2390776"/>
              <a:gd name="connsiteX5" fmla="*/ 2984500 w 2986095"/>
              <a:gd name="connsiteY5" fmla="*/ 2390776 h 2390776"/>
              <a:gd name="connsiteX6" fmla="*/ 2981325 w 2986095"/>
              <a:gd name="connsiteY6" fmla="*/ 0 h 2390776"/>
              <a:gd name="connsiteX0" fmla="*/ 2981325 w 2986095"/>
              <a:gd name="connsiteY0" fmla="*/ 0 h 2390776"/>
              <a:gd name="connsiteX1" fmla="*/ 1206531 w 2986095"/>
              <a:gd name="connsiteY1" fmla="*/ 21524 h 2390776"/>
              <a:gd name="connsiteX2" fmla="*/ 1216864 w 2986095"/>
              <a:gd name="connsiteY2" fmla="*/ 310397 h 2390776"/>
              <a:gd name="connsiteX3" fmla="*/ 1588 w 2986095"/>
              <a:gd name="connsiteY3" fmla="*/ 304800 h 2390776"/>
              <a:gd name="connsiteX4" fmla="*/ 0 w 2986095"/>
              <a:gd name="connsiteY4" fmla="*/ 2387600 h 2390776"/>
              <a:gd name="connsiteX5" fmla="*/ 2984500 w 2986095"/>
              <a:gd name="connsiteY5" fmla="*/ 2390776 h 2390776"/>
              <a:gd name="connsiteX6" fmla="*/ 2981325 w 2986095"/>
              <a:gd name="connsiteY6" fmla="*/ 0 h 2390776"/>
              <a:gd name="connsiteX0" fmla="*/ 2981325 w 2986095"/>
              <a:gd name="connsiteY0" fmla="*/ 0 h 2390776"/>
              <a:gd name="connsiteX1" fmla="*/ 1220842 w 2986095"/>
              <a:gd name="connsiteY1" fmla="*/ 21524 h 2390776"/>
              <a:gd name="connsiteX2" fmla="*/ 1216864 w 2986095"/>
              <a:gd name="connsiteY2" fmla="*/ 310397 h 2390776"/>
              <a:gd name="connsiteX3" fmla="*/ 1588 w 2986095"/>
              <a:gd name="connsiteY3" fmla="*/ 304800 h 2390776"/>
              <a:gd name="connsiteX4" fmla="*/ 0 w 2986095"/>
              <a:gd name="connsiteY4" fmla="*/ 2387600 h 2390776"/>
              <a:gd name="connsiteX5" fmla="*/ 2984500 w 2986095"/>
              <a:gd name="connsiteY5" fmla="*/ 2390776 h 2390776"/>
              <a:gd name="connsiteX6" fmla="*/ 2981325 w 2986095"/>
              <a:gd name="connsiteY6" fmla="*/ 0 h 2390776"/>
              <a:gd name="connsiteX0" fmla="*/ 2981325 w 2986095"/>
              <a:gd name="connsiteY0" fmla="*/ 0 h 2390776"/>
              <a:gd name="connsiteX1" fmla="*/ 1213686 w 2986095"/>
              <a:gd name="connsiteY1" fmla="*/ 16741 h 2390776"/>
              <a:gd name="connsiteX2" fmla="*/ 1216864 w 2986095"/>
              <a:gd name="connsiteY2" fmla="*/ 310397 h 2390776"/>
              <a:gd name="connsiteX3" fmla="*/ 1588 w 2986095"/>
              <a:gd name="connsiteY3" fmla="*/ 304800 h 2390776"/>
              <a:gd name="connsiteX4" fmla="*/ 0 w 2986095"/>
              <a:gd name="connsiteY4" fmla="*/ 2387600 h 2390776"/>
              <a:gd name="connsiteX5" fmla="*/ 2984500 w 2986095"/>
              <a:gd name="connsiteY5" fmla="*/ 2390776 h 2390776"/>
              <a:gd name="connsiteX6" fmla="*/ 2981325 w 2986095"/>
              <a:gd name="connsiteY6" fmla="*/ 0 h 2390776"/>
              <a:gd name="connsiteX0" fmla="*/ 2981325 w 2986095"/>
              <a:gd name="connsiteY0" fmla="*/ 0 h 2378818"/>
              <a:gd name="connsiteX1" fmla="*/ 1213686 w 2986095"/>
              <a:gd name="connsiteY1" fmla="*/ 4783 h 2378818"/>
              <a:gd name="connsiteX2" fmla="*/ 1216864 w 2986095"/>
              <a:gd name="connsiteY2" fmla="*/ 298439 h 2378818"/>
              <a:gd name="connsiteX3" fmla="*/ 1588 w 2986095"/>
              <a:gd name="connsiteY3" fmla="*/ 292842 h 2378818"/>
              <a:gd name="connsiteX4" fmla="*/ 0 w 2986095"/>
              <a:gd name="connsiteY4" fmla="*/ 2375642 h 2378818"/>
              <a:gd name="connsiteX5" fmla="*/ 2984500 w 2986095"/>
              <a:gd name="connsiteY5" fmla="*/ 2378818 h 2378818"/>
              <a:gd name="connsiteX6" fmla="*/ 2981325 w 2986095"/>
              <a:gd name="connsiteY6" fmla="*/ 0 h 2378818"/>
              <a:gd name="connsiteX0" fmla="*/ 2981325 w 2986095"/>
              <a:gd name="connsiteY0" fmla="*/ 0 h 2378818"/>
              <a:gd name="connsiteX1" fmla="*/ 1213686 w 2986095"/>
              <a:gd name="connsiteY1" fmla="*/ 4783 h 2378818"/>
              <a:gd name="connsiteX2" fmla="*/ 1216864 w 2986095"/>
              <a:gd name="connsiteY2" fmla="*/ 298439 h 2378818"/>
              <a:gd name="connsiteX3" fmla="*/ 1588 w 2986095"/>
              <a:gd name="connsiteY3" fmla="*/ 292842 h 2378818"/>
              <a:gd name="connsiteX4" fmla="*/ 0 w 2986095"/>
              <a:gd name="connsiteY4" fmla="*/ 2375642 h 2378818"/>
              <a:gd name="connsiteX5" fmla="*/ 2984500 w 2986095"/>
              <a:gd name="connsiteY5" fmla="*/ 2378818 h 2378818"/>
              <a:gd name="connsiteX6" fmla="*/ 2981325 w 2986095"/>
              <a:gd name="connsiteY6" fmla="*/ 0 h 2378818"/>
              <a:gd name="connsiteX0" fmla="*/ 2981325 w 2986095"/>
              <a:gd name="connsiteY0" fmla="*/ 0 h 2376427"/>
              <a:gd name="connsiteX1" fmla="*/ 1213686 w 2986095"/>
              <a:gd name="connsiteY1" fmla="*/ 2392 h 2376427"/>
              <a:gd name="connsiteX2" fmla="*/ 1216864 w 2986095"/>
              <a:gd name="connsiteY2" fmla="*/ 296048 h 2376427"/>
              <a:gd name="connsiteX3" fmla="*/ 1588 w 2986095"/>
              <a:gd name="connsiteY3" fmla="*/ 290451 h 2376427"/>
              <a:gd name="connsiteX4" fmla="*/ 0 w 2986095"/>
              <a:gd name="connsiteY4" fmla="*/ 2373251 h 2376427"/>
              <a:gd name="connsiteX5" fmla="*/ 2984500 w 2986095"/>
              <a:gd name="connsiteY5" fmla="*/ 2376427 h 2376427"/>
              <a:gd name="connsiteX6" fmla="*/ 2981325 w 2986095"/>
              <a:gd name="connsiteY6" fmla="*/ 0 h 2376427"/>
              <a:gd name="connsiteX0" fmla="*/ 2981325 w 2986095"/>
              <a:gd name="connsiteY0" fmla="*/ 0 h 2376427"/>
              <a:gd name="connsiteX1" fmla="*/ 1213686 w 2986095"/>
              <a:gd name="connsiteY1" fmla="*/ 2392 h 2376427"/>
              <a:gd name="connsiteX2" fmla="*/ 1216864 w 2986095"/>
              <a:gd name="connsiteY2" fmla="*/ 296048 h 2376427"/>
              <a:gd name="connsiteX3" fmla="*/ 1588 w 2986095"/>
              <a:gd name="connsiteY3" fmla="*/ 290451 h 2376427"/>
              <a:gd name="connsiteX4" fmla="*/ 0 w 2986095"/>
              <a:gd name="connsiteY4" fmla="*/ 2373251 h 2376427"/>
              <a:gd name="connsiteX5" fmla="*/ 2984500 w 2986095"/>
              <a:gd name="connsiteY5" fmla="*/ 2376427 h 2376427"/>
              <a:gd name="connsiteX6" fmla="*/ 2981325 w 2986095"/>
              <a:gd name="connsiteY6" fmla="*/ 0 h 2376427"/>
              <a:gd name="connsiteX0" fmla="*/ 2981325 w 2986095"/>
              <a:gd name="connsiteY0" fmla="*/ 0 h 2376427"/>
              <a:gd name="connsiteX1" fmla="*/ 1216071 w 2986095"/>
              <a:gd name="connsiteY1" fmla="*/ 4785 h 2376427"/>
              <a:gd name="connsiteX2" fmla="*/ 1216864 w 2986095"/>
              <a:gd name="connsiteY2" fmla="*/ 296048 h 2376427"/>
              <a:gd name="connsiteX3" fmla="*/ 1588 w 2986095"/>
              <a:gd name="connsiteY3" fmla="*/ 290451 h 2376427"/>
              <a:gd name="connsiteX4" fmla="*/ 0 w 2986095"/>
              <a:gd name="connsiteY4" fmla="*/ 2373251 h 2376427"/>
              <a:gd name="connsiteX5" fmla="*/ 2984500 w 2986095"/>
              <a:gd name="connsiteY5" fmla="*/ 2376427 h 2376427"/>
              <a:gd name="connsiteX6" fmla="*/ 2981325 w 2986095"/>
              <a:gd name="connsiteY6" fmla="*/ 0 h 2376427"/>
              <a:gd name="connsiteX0" fmla="*/ 2981325 w 2986095"/>
              <a:gd name="connsiteY0" fmla="*/ 0 h 2376427"/>
              <a:gd name="connsiteX1" fmla="*/ 1216071 w 2986095"/>
              <a:gd name="connsiteY1" fmla="*/ 1 h 2376427"/>
              <a:gd name="connsiteX2" fmla="*/ 1216864 w 2986095"/>
              <a:gd name="connsiteY2" fmla="*/ 296048 h 2376427"/>
              <a:gd name="connsiteX3" fmla="*/ 1588 w 2986095"/>
              <a:gd name="connsiteY3" fmla="*/ 290451 h 2376427"/>
              <a:gd name="connsiteX4" fmla="*/ 0 w 2986095"/>
              <a:gd name="connsiteY4" fmla="*/ 2373251 h 2376427"/>
              <a:gd name="connsiteX5" fmla="*/ 2984500 w 2986095"/>
              <a:gd name="connsiteY5" fmla="*/ 2376427 h 2376427"/>
              <a:gd name="connsiteX6" fmla="*/ 2981325 w 2986095"/>
              <a:gd name="connsiteY6" fmla="*/ 0 h 2376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6095" h="2376427">
                <a:moveTo>
                  <a:pt x="2981325" y="0"/>
                </a:moveTo>
                <a:lnTo>
                  <a:pt x="1216071" y="1"/>
                </a:lnTo>
                <a:cubicBezTo>
                  <a:pt x="1217129" y="100278"/>
                  <a:pt x="1215806" y="195771"/>
                  <a:pt x="1216864" y="296048"/>
                </a:cubicBezTo>
                <a:lnTo>
                  <a:pt x="1588" y="290451"/>
                </a:lnTo>
                <a:cubicBezTo>
                  <a:pt x="-529" y="984718"/>
                  <a:pt x="2117" y="1678984"/>
                  <a:pt x="0" y="2373251"/>
                </a:cubicBezTo>
                <a:lnTo>
                  <a:pt x="2984500" y="2376427"/>
                </a:lnTo>
                <a:cubicBezTo>
                  <a:pt x="2988733" y="1584794"/>
                  <a:pt x="2983442" y="797983"/>
                  <a:pt x="2981325" y="0"/>
                </a:cubicBezTo>
                <a:close/>
              </a:path>
            </a:pathLst>
          </a:custGeom>
          <a:noFill/>
          <a:ln w="28575" cap="flat" cmpd="sng" algn="ctr">
            <a:solidFill>
              <a:srgbClr val="36A9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80" name="Group 79">
            <a:extLst>
              <a:ext uri="{FF2B5EF4-FFF2-40B4-BE49-F238E27FC236}">
                <a16:creationId xmlns="" xmlns:a16="http://schemas.microsoft.com/office/drawing/2014/main" id="{839A0FD8-DFEB-4BED-AA4C-2274454761C3}"/>
              </a:ext>
            </a:extLst>
          </p:cNvPr>
          <p:cNvGrpSpPr/>
          <p:nvPr/>
        </p:nvGrpSpPr>
        <p:grpSpPr>
          <a:xfrm>
            <a:off x="5866489" y="3768855"/>
            <a:ext cx="304773" cy="2083545"/>
            <a:chOff x="5866489" y="3968880"/>
            <a:chExt cx="304773" cy="2083545"/>
          </a:xfrm>
        </p:grpSpPr>
        <p:cxnSp>
          <p:nvCxnSpPr>
            <p:cNvPr id="47" name="Straight Connector 46">
              <a:extLst>
                <a:ext uri="{FF2B5EF4-FFF2-40B4-BE49-F238E27FC236}">
                  <a16:creationId xmlns="" xmlns:a16="http://schemas.microsoft.com/office/drawing/2014/main" id="{625603C5-83F5-4C85-B285-EBFADD6B2232}"/>
                </a:ext>
              </a:extLst>
            </p:cNvPr>
            <p:cNvCxnSpPr/>
            <p:nvPr/>
          </p:nvCxnSpPr>
          <p:spPr bwMode="auto">
            <a:xfrm>
              <a:off x="5866489" y="6052425"/>
              <a:ext cx="30477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Connector 74">
              <a:extLst>
                <a:ext uri="{FF2B5EF4-FFF2-40B4-BE49-F238E27FC236}">
                  <a16:creationId xmlns="" xmlns:a16="http://schemas.microsoft.com/office/drawing/2014/main" id="{7311349E-A1FD-4928-88C7-5564BD179624}"/>
                </a:ext>
              </a:extLst>
            </p:cNvPr>
            <p:cNvCxnSpPr>
              <a:cxnSpLocks/>
            </p:cNvCxnSpPr>
            <p:nvPr/>
          </p:nvCxnSpPr>
          <p:spPr bwMode="auto">
            <a:xfrm>
              <a:off x="6171262" y="3968880"/>
              <a:ext cx="0" cy="2083545"/>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7" name="TextBox 76">
            <a:extLst>
              <a:ext uri="{FF2B5EF4-FFF2-40B4-BE49-F238E27FC236}">
                <a16:creationId xmlns="" xmlns:a16="http://schemas.microsoft.com/office/drawing/2014/main" id="{0C98A5D9-167D-4F5C-82A9-5454C93F50FE}"/>
              </a:ext>
            </a:extLst>
          </p:cNvPr>
          <p:cNvSpPr txBox="1"/>
          <p:nvPr/>
        </p:nvSpPr>
        <p:spPr bwMode="auto">
          <a:xfrm>
            <a:off x="6253008" y="2939757"/>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p>
        </p:txBody>
      </p:sp>
      <p:sp>
        <p:nvSpPr>
          <p:cNvPr id="81" name="TextBox 80">
            <a:extLst>
              <a:ext uri="{FF2B5EF4-FFF2-40B4-BE49-F238E27FC236}">
                <a16:creationId xmlns="" xmlns:a16="http://schemas.microsoft.com/office/drawing/2014/main" id="{50177FB8-50AD-411E-B3C9-4FD7FDE8725F}"/>
              </a:ext>
            </a:extLst>
          </p:cNvPr>
          <p:cNvSpPr txBox="1"/>
          <p:nvPr/>
        </p:nvSpPr>
        <p:spPr bwMode="auto">
          <a:xfrm>
            <a:off x="3932923" y="1246858"/>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82" name="TextBox 81">
            <a:extLst>
              <a:ext uri="{FF2B5EF4-FFF2-40B4-BE49-F238E27FC236}">
                <a16:creationId xmlns="" xmlns:a16="http://schemas.microsoft.com/office/drawing/2014/main" id="{54B90230-1B2A-47FF-9919-88894857FA21}"/>
              </a:ext>
            </a:extLst>
          </p:cNvPr>
          <p:cNvSpPr txBox="1"/>
          <p:nvPr/>
        </p:nvSpPr>
        <p:spPr bwMode="auto">
          <a:xfrm>
            <a:off x="4242795" y="1246858"/>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76</a:t>
            </a:r>
          </a:p>
        </p:txBody>
      </p:sp>
      <p:sp>
        <p:nvSpPr>
          <p:cNvPr id="84" name="TextBox 83">
            <a:extLst>
              <a:ext uri="{FF2B5EF4-FFF2-40B4-BE49-F238E27FC236}">
                <a16:creationId xmlns="" xmlns:a16="http://schemas.microsoft.com/office/drawing/2014/main" id="{FB17CE32-D8AC-477F-AD5D-AC0BC6A64761}"/>
              </a:ext>
            </a:extLst>
          </p:cNvPr>
          <p:cNvSpPr txBox="1"/>
          <p:nvPr/>
        </p:nvSpPr>
        <p:spPr bwMode="auto">
          <a:xfrm>
            <a:off x="3489347" y="1246858"/>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24</a:t>
            </a:r>
          </a:p>
        </p:txBody>
      </p:sp>
      <p:sp>
        <p:nvSpPr>
          <p:cNvPr id="85" name="TextBox 84">
            <a:extLst>
              <a:ext uri="{FF2B5EF4-FFF2-40B4-BE49-F238E27FC236}">
                <a16:creationId xmlns="" xmlns:a16="http://schemas.microsoft.com/office/drawing/2014/main" id="{92E5EF9C-0D56-4476-AD30-546BD811D297}"/>
              </a:ext>
            </a:extLst>
          </p:cNvPr>
          <p:cNvSpPr txBox="1"/>
          <p:nvPr/>
        </p:nvSpPr>
        <p:spPr bwMode="auto">
          <a:xfrm>
            <a:off x="4683668" y="1246858"/>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Tree>
    <p:extLst>
      <p:ext uri="{BB962C8B-B14F-4D97-AF65-F5344CB8AC3E}">
        <p14:creationId xmlns:p14="http://schemas.microsoft.com/office/powerpoint/2010/main" val="86701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par>
                                <p:cTn id="11" presetID="3" presetClass="emph" presetSubtype="2" fill="hold" nodeType="withEffect">
                                  <p:stCondLst>
                                    <p:cond delay="0"/>
                                  </p:stCondLst>
                                  <p:childTnLst>
                                    <p:animClr clrSpc="rgb" dir="cw">
                                      <p:cBhvr override="childStyle">
                                        <p:cTn id="12" dur="1000" fill="hold"/>
                                        <p:tgtEl>
                                          <p:spTgt spid="84">
                                            <p:txEl>
                                              <p:pRg st="0" end="0"/>
                                            </p:txEl>
                                          </p:spTgt>
                                        </p:tgtEl>
                                        <p:attrNameLst>
                                          <p:attrName>style.color</p:attrName>
                                        </p:attrNameLst>
                                      </p:cBhvr>
                                      <p:to>
                                        <a:srgbClr val="D96D00"/>
                                      </p:to>
                                    </p:animClr>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fade">
                                      <p:cBhvr>
                                        <p:cTn id="20" dur="500"/>
                                        <p:tgtEl>
                                          <p:spTgt spid="69"/>
                                        </p:tgtEl>
                                      </p:cBhvr>
                                    </p:animEffect>
                                  </p:childTnLst>
                                </p:cTn>
                              </p:par>
                              <p:par>
                                <p:cTn id="21" presetID="3" presetClass="emph" presetSubtype="2" fill="hold" nodeType="withEffect">
                                  <p:stCondLst>
                                    <p:cond delay="0"/>
                                  </p:stCondLst>
                                  <p:childTnLst>
                                    <p:animClr clrSpc="rgb" dir="cw">
                                      <p:cBhvr override="childStyle">
                                        <p:cTn id="22" dur="1000" fill="hold"/>
                                        <p:tgtEl>
                                          <p:spTgt spid="82">
                                            <p:txEl>
                                              <p:pRg st="0" end="0"/>
                                            </p:txEl>
                                          </p:spTgt>
                                        </p:tgtEl>
                                        <p:attrNameLst>
                                          <p:attrName>style.color</p:attrName>
                                        </p:attrNameLst>
                                      </p:cBhvr>
                                      <p:to>
                                        <a:srgbClr val="36A9FF"/>
                                      </p:to>
                                    </p:animClr>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500"/>
                                        <p:tgtEl>
                                          <p:spTgt spid="77"/>
                                        </p:tgtEl>
                                      </p:cBhvr>
                                    </p:animEffect>
                                  </p:childTnLst>
                                </p:cTn>
                              </p:par>
                              <p:par>
                                <p:cTn id="28" presetID="10" presetClass="entr" presetSubtype="0" fill="hold" nodeType="with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fade">
                                      <p:cBhvr>
                                        <p:cTn id="30" dur="500"/>
                                        <p:tgtEl>
                                          <p:spTgt spid="7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par>
                                <p:cTn id="36" presetID="10" presetClass="entr" presetSubtype="0" fill="hold" nodeType="with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fade">
                                      <p:cBhvr>
                                        <p:cTn id="38" dur="500"/>
                                        <p:tgtEl>
                                          <p:spTgt spid="7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par>
                                <p:cTn id="44" presetID="10" presetClass="entr" presetSubtype="0" fill="hold" nodeType="withEffect">
                                  <p:stCondLst>
                                    <p:cond delay="0"/>
                                  </p:stCondLst>
                                  <p:childTnLst>
                                    <p:set>
                                      <p:cBhvr>
                                        <p:cTn id="45" dur="1" fill="hold">
                                          <p:stCondLst>
                                            <p:cond delay="0"/>
                                          </p:stCondLst>
                                        </p:cTn>
                                        <p:tgtEl>
                                          <p:spTgt spid="80"/>
                                        </p:tgtEl>
                                        <p:attrNameLst>
                                          <p:attrName>style.visibility</p:attrName>
                                        </p:attrNameLst>
                                      </p:cBhvr>
                                      <p:to>
                                        <p:strVal val="visible"/>
                                      </p:to>
                                    </p:set>
                                    <p:animEffect transition="in" filter="fade">
                                      <p:cBhvr>
                                        <p:cTn id="46" dur="500"/>
                                        <p:tgtEl>
                                          <p:spTgt spid="8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44" grpId="0"/>
      <p:bldP spid="45" grpId="0"/>
      <p:bldP spid="51" grpId="0"/>
      <p:bldP spid="68" grpId="0" animBg="1"/>
      <p:bldP spid="69" grpId="0" animBg="1"/>
      <p:bldP spid="7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2:7</a:t>
            </a:r>
          </a:p>
        </p:txBody>
      </p:sp>
      <p:grpSp>
        <p:nvGrpSpPr>
          <p:cNvPr id="29" name="Group 28">
            <a:extLst>
              <a:ext uri="{FF2B5EF4-FFF2-40B4-BE49-F238E27FC236}">
                <a16:creationId xmlns="" xmlns:a16="http://schemas.microsoft.com/office/drawing/2014/main" id="{DA8F52CF-CC9C-4413-8510-AB0B40B0EDE6}"/>
              </a:ext>
            </a:extLst>
          </p:cNvPr>
          <p:cNvGrpSpPr/>
          <p:nvPr/>
        </p:nvGrpSpPr>
        <p:grpSpPr>
          <a:xfrm>
            <a:off x="734822" y="1300404"/>
            <a:ext cx="3398949" cy="3076092"/>
            <a:chOff x="734822" y="1300404"/>
            <a:chExt cx="3398949" cy="3076092"/>
          </a:xfrm>
        </p:grpSpPr>
        <p:sp>
          <p:nvSpPr>
            <p:cNvPr id="7" name="TextBox 6">
              <a:extLst>
                <a:ext uri="{FF2B5EF4-FFF2-40B4-BE49-F238E27FC236}">
                  <a16:creationId xmlns="" xmlns:a16="http://schemas.microsoft.com/office/drawing/2014/main" id="{B7A9CD67-CC63-4B60-BD87-B4C91425BE98}"/>
                </a:ext>
              </a:extLst>
            </p:cNvPr>
            <p:cNvSpPr txBox="1"/>
            <p:nvPr/>
          </p:nvSpPr>
          <p:spPr bwMode="auto">
            <a:xfrm>
              <a:off x="2085484" y="1704683"/>
              <a:ext cx="6976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706F6F"/>
                  </a:solidFill>
                  <a:latin typeface="Comic Sans MS" panose="030F0702030302020204" pitchFamily="66" charset="0"/>
                  <a:ea typeface="Myriad Pro Semibold" charset="0"/>
                  <a:cs typeface="Myriad Pro Semibold" charset="0"/>
                </a:rPr>
                <a:t>100</a:t>
              </a:r>
            </a:p>
          </p:txBody>
        </p:sp>
        <p:sp>
          <p:nvSpPr>
            <p:cNvPr id="8" name="TextBox 7">
              <a:extLst>
                <a:ext uri="{FF2B5EF4-FFF2-40B4-BE49-F238E27FC236}">
                  <a16:creationId xmlns="" xmlns:a16="http://schemas.microsoft.com/office/drawing/2014/main" id="{8DA032D9-E6B7-4542-83B0-2D0E129D5F77}"/>
                </a:ext>
              </a:extLst>
            </p:cNvPr>
            <p:cNvSpPr txBox="1"/>
            <p:nvPr/>
          </p:nvSpPr>
          <p:spPr bwMode="auto">
            <a:xfrm>
              <a:off x="3223264" y="3518220"/>
              <a:ext cx="559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706F6F"/>
                  </a:solidFill>
                  <a:latin typeface="Comic Sans MS" panose="030F0702030302020204" pitchFamily="66" charset="0"/>
                  <a:ea typeface="Myriad Pro Semibold" charset="0"/>
                  <a:cs typeface="Myriad Pro Semibold" charset="0"/>
                </a:rPr>
                <a:t>48</a:t>
              </a:r>
            </a:p>
          </p:txBody>
        </p:sp>
        <p:sp>
          <p:nvSpPr>
            <p:cNvPr id="9" name="TextBox 8">
              <a:extLst>
                <a:ext uri="{FF2B5EF4-FFF2-40B4-BE49-F238E27FC236}">
                  <a16:creationId xmlns="" xmlns:a16="http://schemas.microsoft.com/office/drawing/2014/main" id="{EFF96477-76CE-4DD2-8047-51852C0ABB56}"/>
                </a:ext>
              </a:extLst>
            </p:cNvPr>
            <p:cNvSpPr txBox="1"/>
            <p:nvPr/>
          </p:nvSpPr>
          <p:spPr bwMode="auto">
            <a:xfrm>
              <a:off x="1085560" y="3508860"/>
              <a:ext cx="559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706F6F"/>
                  </a:solidFill>
                  <a:latin typeface="Comic Sans MS" panose="030F0702030302020204" pitchFamily="66" charset="0"/>
                  <a:ea typeface="Myriad Pro Semibold" charset="0"/>
                  <a:cs typeface="Myriad Pro Semibold" charset="0"/>
                </a:rPr>
                <a:t>62</a:t>
              </a:r>
            </a:p>
          </p:txBody>
        </p:sp>
        <p:sp>
          <p:nvSpPr>
            <p:cNvPr id="10" name="Oval 9">
              <a:extLst>
                <a:ext uri="{FF2B5EF4-FFF2-40B4-BE49-F238E27FC236}">
                  <a16:creationId xmlns="" xmlns:a16="http://schemas.microsoft.com/office/drawing/2014/main" id="{EC56BFF6-1D29-4E70-B88C-C2059003D098}"/>
                </a:ext>
              </a:extLst>
            </p:cNvPr>
            <p:cNvSpPr>
              <a:spLocks noChangeAspect="1"/>
            </p:cNvSpPr>
            <p:nvPr/>
          </p:nvSpPr>
          <p:spPr bwMode="auto">
            <a:xfrm>
              <a:off x="1803674" y="1300404"/>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Oval 10">
              <a:extLst>
                <a:ext uri="{FF2B5EF4-FFF2-40B4-BE49-F238E27FC236}">
                  <a16:creationId xmlns="" xmlns:a16="http://schemas.microsoft.com/office/drawing/2014/main" id="{1E06CEB6-FD7E-466D-B706-E164D230CAAB}"/>
                </a:ext>
              </a:extLst>
            </p:cNvPr>
            <p:cNvSpPr>
              <a:spLocks noChangeAspect="1"/>
            </p:cNvSpPr>
            <p:nvPr/>
          </p:nvSpPr>
          <p:spPr bwMode="auto">
            <a:xfrm>
              <a:off x="734822" y="3110290"/>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Oval 11">
              <a:extLst>
                <a:ext uri="{FF2B5EF4-FFF2-40B4-BE49-F238E27FC236}">
                  <a16:creationId xmlns="" xmlns:a16="http://schemas.microsoft.com/office/drawing/2014/main" id="{4AA3EC54-8A9A-4A07-926F-56B688569634}"/>
                </a:ext>
              </a:extLst>
            </p:cNvPr>
            <p:cNvSpPr>
              <a:spLocks noChangeAspect="1"/>
            </p:cNvSpPr>
            <p:nvPr/>
          </p:nvSpPr>
          <p:spPr bwMode="auto">
            <a:xfrm>
              <a:off x="2872526" y="3100313"/>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13" name="Straight Connector 12">
              <a:extLst>
                <a:ext uri="{FF2B5EF4-FFF2-40B4-BE49-F238E27FC236}">
                  <a16:creationId xmlns="" xmlns:a16="http://schemas.microsoft.com/office/drawing/2014/main" id="{59934629-7DB8-4A45-A0DE-4AA7903BDB43}"/>
                </a:ext>
              </a:extLst>
            </p:cNvPr>
            <p:cNvCxnSpPr>
              <a:cxnSpLocks noChangeAspect="1"/>
              <a:stCxn id="10" idx="3"/>
            </p:cNvCxnSpPr>
            <p:nvPr/>
          </p:nvCxnSpPr>
          <p:spPr bwMode="auto">
            <a:xfrm rot="5400000">
              <a:off x="1368294" y="2507483"/>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 xmlns:a16="http://schemas.microsoft.com/office/drawing/2014/main" id="{3FC5F478-1CA8-4EFB-A650-1F9B8582CB7A}"/>
                </a:ext>
              </a:extLst>
            </p:cNvPr>
            <p:cNvCxnSpPr>
              <a:cxnSpLocks noChangeAspect="1"/>
            </p:cNvCxnSpPr>
            <p:nvPr/>
          </p:nvCxnSpPr>
          <p:spPr bwMode="auto">
            <a:xfrm rot="16200000" flipH="1">
              <a:off x="2753910" y="2507482"/>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0" name="Group 29">
            <a:extLst>
              <a:ext uri="{FF2B5EF4-FFF2-40B4-BE49-F238E27FC236}">
                <a16:creationId xmlns="" xmlns:a16="http://schemas.microsoft.com/office/drawing/2014/main" id="{753518DA-57BF-4F85-81B3-CDA9452C4F10}"/>
              </a:ext>
            </a:extLst>
          </p:cNvPr>
          <p:cNvGrpSpPr/>
          <p:nvPr/>
        </p:nvGrpSpPr>
        <p:grpSpPr>
          <a:xfrm>
            <a:off x="5010230" y="1300404"/>
            <a:ext cx="3398949" cy="3076092"/>
            <a:chOff x="5010230" y="1300404"/>
            <a:chExt cx="3398949" cy="3076092"/>
          </a:xfrm>
        </p:grpSpPr>
        <p:sp>
          <p:nvSpPr>
            <p:cNvPr id="15" name="TextBox 14">
              <a:extLst>
                <a:ext uri="{FF2B5EF4-FFF2-40B4-BE49-F238E27FC236}">
                  <a16:creationId xmlns="" xmlns:a16="http://schemas.microsoft.com/office/drawing/2014/main" id="{3E26815E-4051-4A32-8AA6-AD627311BC8C}"/>
                </a:ext>
              </a:extLst>
            </p:cNvPr>
            <p:cNvSpPr txBox="1"/>
            <p:nvPr/>
          </p:nvSpPr>
          <p:spPr bwMode="auto">
            <a:xfrm>
              <a:off x="6360892" y="1704683"/>
              <a:ext cx="6976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706F6F"/>
                  </a:solidFill>
                  <a:latin typeface="Comic Sans MS" panose="030F0702030302020204" pitchFamily="66" charset="0"/>
                  <a:ea typeface="Myriad Pro Semibold" charset="0"/>
                  <a:cs typeface="Myriad Pro Semibold" charset="0"/>
                </a:rPr>
                <a:t>100</a:t>
              </a:r>
            </a:p>
          </p:txBody>
        </p:sp>
        <p:sp>
          <p:nvSpPr>
            <p:cNvPr id="16" name="TextBox 15">
              <a:extLst>
                <a:ext uri="{FF2B5EF4-FFF2-40B4-BE49-F238E27FC236}">
                  <a16:creationId xmlns="" xmlns:a16="http://schemas.microsoft.com/office/drawing/2014/main" id="{A806EBD9-2E4D-474F-AF5E-5A56E8FA04C0}"/>
                </a:ext>
              </a:extLst>
            </p:cNvPr>
            <p:cNvSpPr txBox="1"/>
            <p:nvPr/>
          </p:nvSpPr>
          <p:spPr bwMode="auto">
            <a:xfrm>
              <a:off x="7498672" y="3518220"/>
              <a:ext cx="559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706F6F"/>
                  </a:solidFill>
                  <a:latin typeface="Comic Sans MS" panose="030F0702030302020204" pitchFamily="66" charset="0"/>
                  <a:ea typeface="Myriad Pro Semibold" charset="0"/>
                  <a:cs typeface="Myriad Pro Semibold" charset="0"/>
                </a:rPr>
                <a:t>38</a:t>
              </a:r>
            </a:p>
          </p:txBody>
        </p:sp>
        <p:sp>
          <p:nvSpPr>
            <p:cNvPr id="17" name="TextBox 16">
              <a:extLst>
                <a:ext uri="{FF2B5EF4-FFF2-40B4-BE49-F238E27FC236}">
                  <a16:creationId xmlns="" xmlns:a16="http://schemas.microsoft.com/office/drawing/2014/main" id="{C0752363-91E3-4D6E-9556-B1C464A5BE25}"/>
                </a:ext>
              </a:extLst>
            </p:cNvPr>
            <p:cNvSpPr txBox="1"/>
            <p:nvPr/>
          </p:nvSpPr>
          <p:spPr bwMode="auto">
            <a:xfrm>
              <a:off x="5360968" y="3508860"/>
              <a:ext cx="559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706F6F"/>
                  </a:solidFill>
                  <a:latin typeface="Comic Sans MS" panose="030F0702030302020204" pitchFamily="66" charset="0"/>
                  <a:ea typeface="Myriad Pro Semibold" charset="0"/>
                  <a:cs typeface="Myriad Pro Semibold" charset="0"/>
                </a:rPr>
                <a:t>62</a:t>
              </a:r>
            </a:p>
          </p:txBody>
        </p:sp>
        <p:sp>
          <p:nvSpPr>
            <p:cNvPr id="18" name="Oval 17">
              <a:extLst>
                <a:ext uri="{FF2B5EF4-FFF2-40B4-BE49-F238E27FC236}">
                  <a16:creationId xmlns="" xmlns:a16="http://schemas.microsoft.com/office/drawing/2014/main" id="{009BAFFD-DE84-4FBD-A302-348F3CFB15F9}"/>
                </a:ext>
              </a:extLst>
            </p:cNvPr>
            <p:cNvSpPr>
              <a:spLocks noChangeAspect="1"/>
            </p:cNvSpPr>
            <p:nvPr/>
          </p:nvSpPr>
          <p:spPr bwMode="auto">
            <a:xfrm>
              <a:off x="6079082" y="1300404"/>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Oval 18">
              <a:extLst>
                <a:ext uri="{FF2B5EF4-FFF2-40B4-BE49-F238E27FC236}">
                  <a16:creationId xmlns="" xmlns:a16="http://schemas.microsoft.com/office/drawing/2014/main" id="{30334EA0-B41A-4E83-BD7C-6E183126D4D2}"/>
                </a:ext>
              </a:extLst>
            </p:cNvPr>
            <p:cNvSpPr>
              <a:spLocks noChangeAspect="1"/>
            </p:cNvSpPr>
            <p:nvPr/>
          </p:nvSpPr>
          <p:spPr bwMode="auto">
            <a:xfrm>
              <a:off x="5010230" y="3110290"/>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Oval 19">
              <a:extLst>
                <a:ext uri="{FF2B5EF4-FFF2-40B4-BE49-F238E27FC236}">
                  <a16:creationId xmlns="" xmlns:a16="http://schemas.microsoft.com/office/drawing/2014/main" id="{254F7881-3EE4-4B8C-B297-6EEF40A29011}"/>
                </a:ext>
              </a:extLst>
            </p:cNvPr>
            <p:cNvSpPr>
              <a:spLocks noChangeAspect="1"/>
            </p:cNvSpPr>
            <p:nvPr/>
          </p:nvSpPr>
          <p:spPr bwMode="auto">
            <a:xfrm>
              <a:off x="7147934" y="3100313"/>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21" name="Straight Connector 20">
              <a:extLst>
                <a:ext uri="{FF2B5EF4-FFF2-40B4-BE49-F238E27FC236}">
                  <a16:creationId xmlns="" xmlns:a16="http://schemas.microsoft.com/office/drawing/2014/main" id="{5D87AC4A-9C7C-49C6-B418-3E7C2B8BF32B}"/>
                </a:ext>
              </a:extLst>
            </p:cNvPr>
            <p:cNvCxnSpPr>
              <a:cxnSpLocks noChangeAspect="1"/>
              <a:stCxn id="18" idx="3"/>
            </p:cNvCxnSpPr>
            <p:nvPr/>
          </p:nvCxnSpPr>
          <p:spPr bwMode="auto">
            <a:xfrm rot="5400000">
              <a:off x="5643702" y="2507483"/>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 xmlns:a16="http://schemas.microsoft.com/office/drawing/2014/main" id="{153A5892-70B5-4765-B43C-3F0A75FF0870}"/>
                </a:ext>
              </a:extLst>
            </p:cNvPr>
            <p:cNvCxnSpPr>
              <a:cxnSpLocks noChangeAspect="1"/>
            </p:cNvCxnSpPr>
            <p:nvPr/>
          </p:nvCxnSpPr>
          <p:spPr bwMode="auto">
            <a:xfrm rot="16200000" flipH="1">
              <a:off x="7029318" y="2507482"/>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TextBox 24">
            <a:extLst>
              <a:ext uri="{FF2B5EF4-FFF2-40B4-BE49-F238E27FC236}">
                <a16:creationId xmlns="" xmlns:a16="http://schemas.microsoft.com/office/drawing/2014/main" id="{6C73912F-3266-4593-97CE-970FDD0B41DD}"/>
              </a:ext>
            </a:extLst>
          </p:cNvPr>
          <p:cNvSpPr txBox="1"/>
          <p:nvPr/>
        </p:nvSpPr>
        <p:spPr bwMode="auto">
          <a:xfrm>
            <a:off x="1346498" y="5377024"/>
            <a:ext cx="21755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  =  62  +  48</a:t>
            </a:r>
          </a:p>
        </p:txBody>
      </p:sp>
      <p:sp>
        <p:nvSpPr>
          <p:cNvPr id="26" name="TextBox 25">
            <a:extLst>
              <a:ext uri="{FF2B5EF4-FFF2-40B4-BE49-F238E27FC236}">
                <a16:creationId xmlns="" xmlns:a16="http://schemas.microsoft.com/office/drawing/2014/main" id="{67470EDA-82AE-463F-B431-28740D587AA0}"/>
              </a:ext>
            </a:extLst>
          </p:cNvPr>
          <p:cNvSpPr txBox="1"/>
          <p:nvPr/>
        </p:nvSpPr>
        <p:spPr bwMode="auto">
          <a:xfrm>
            <a:off x="5621906" y="5377024"/>
            <a:ext cx="21755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  =  62  +  38</a:t>
            </a:r>
          </a:p>
        </p:txBody>
      </p:sp>
      <p:sp>
        <p:nvSpPr>
          <p:cNvPr id="27" name="TextBox 26">
            <a:extLst>
              <a:ext uri="{FF2B5EF4-FFF2-40B4-BE49-F238E27FC236}">
                <a16:creationId xmlns="" xmlns:a16="http://schemas.microsoft.com/office/drawing/2014/main" id="{8D1708C2-D774-423A-9362-175FD0936006}"/>
              </a:ext>
            </a:extLst>
          </p:cNvPr>
          <p:cNvSpPr txBox="1"/>
          <p:nvPr/>
        </p:nvSpPr>
        <p:spPr bwMode="auto">
          <a:xfrm>
            <a:off x="1897223" y="4631969"/>
            <a:ext cx="10550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panose="020B0503030403020204" pitchFamily="34" charset="0"/>
                <a:ea typeface="Myriad Pro Semibold" charset="0"/>
                <a:cs typeface="Myriad Pro Semibold" charset="0"/>
              </a:rPr>
              <a:t>Sienna</a:t>
            </a:r>
          </a:p>
        </p:txBody>
      </p:sp>
      <p:sp>
        <p:nvSpPr>
          <p:cNvPr id="28" name="TextBox 27">
            <a:extLst>
              <a:ext uri="{FF2B5EF4-FFF2-40B4-BE49-F238E27FC236}">
                <a16:creationId xmlns="" xmlns:a16="http://schemas.microsoft.com/office/drawing/2014/main" id="{63917100-8FE0-45F9-AC02-2CF25930ADAC}"/>
              </a:ext>
            </a:extLst>
          </p:cNvPr>
          <p:cNvSpPr txBox="1"/>
          <p:nvPr/>
        </p:nvSpPr>
        <p:spPr bwMode="auto">
          <a:xfrm>
            <a:off x="6139769" y="4631969"/>
            <a:ext cx="1120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err="1">
                <a:latin typeface="Myriad Pro" panose="020B0503030403020204" pitchFamily="34" charset="0"/>
                <a:ea typeface="Myriad Pro Semibold" charset="0"/>
                <a:cs typeface="Myriad Pro Semibold" charset="0"/>
              </a:rPr>
              <a:t>Jasleen</a:t>
            </a:r>
            <a:endParaRPr lang="en-GB" sz="2400" dirty="0">
              <a:latin typeface="Myriad Pro" panose="020B0503030403020204" pitchFamily="34" charset="0"/>
              <a:ea typeface="Myriad Pro Semibold" charset="0"/>
              <a:cs typeface="Myriad Pro Semibold" charset="0"/>
            </a:endParaRPr>
          </a:p>
        </p:txBody>
      </p:sp>
      <p:sp>
        <p:nvSpPr>
          <p:cNvPr id="31" name="TextBox 30">
            <a:extLst>
              <a:ext uri="{FF2B5EF4-FFF2-40B4-BE49-F238E27FC236}">
                <a16:creationId xmlns="" xmlns:a16="http://schemas.microsoft.com/office/drawing/2014/main" id="{48DDA74B-562B-48E3-9BA3-F724EE52135B}"/>
              </a:ext>
            </a:extLst>
          </p:cNvPr>
          <p:cNvSpPr txBox="1"/>
          <p:nvPr/>
        </p:nvSpPr>
        <p:spPr bwMode="auto">
          <a:xfrm>
            <a:off x="3451864" y="5192357"/>
            <a:ext cx="6741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4800" dirty="0">
                <a:solidFill>
                  <a:srgbClr val="E72420"/>
                </a:solidFill>
                <a:latin typeface="Myriad Pro" panose="020B0503030403020204" pitchFamily="34" charset="0"/>
                <a:ea typeface="Myriad Pro Semibold" charset="0"/>
                <a:cs typeface="Myriad Pro Semibold" charset="0"/>
                <a:sym typeface="Wingdings" panose="05000000000000000000" pitchFamily="2" charset="2"/>
              </a:rPr>
              <a:t></a:t>
            </a:r>
            <a:endParaRPr lang="en-GB" sz="4800" dirty="0">
              <a:solidFill>
                <a:srgbClr val="E72420"/>
              </a:solidFill>
              <a:latin typeface="Myriad Pro" panose="020B0503030403020204" pitchFamily="34" charset="0"/>
              <a:ea typeface="Myriad Pro Semibold" charset="0"/>
              <a:cs typeface="Myriad Pro Semibold" charset="0"/>
            </a:endParaRPr>
          </a:p>
        </p:txBody>
      </p:sp>
    </p:spTree>
    <p:extLst>
      <p:ext uri="{BB962C8B-B14F-4D97-AF65-F5344CB8AC3E}">
        <p14:creationId xmlns:p14="http://schemas.microsoft.com/office/powerpoint/2010/main" val="695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3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2:7</a:t>
            </a:r>
          </a:p>
        </p:txBody>
      </p:sp>
      <p:sp>
        <p:nvSpPr>
          <p:cNvPr id="7" name="TextBox 6">
            <a:extLst>
              <a:ext uri="{FF2B5EF4-FFF2-40B4-BE49-F238E27FC236}">
                <a16:creationId xmlns="" xmlns:a16="http://schemas.microsoft.com/office/drawing/2014/main" id="{2ED61FD3-203B-4E85-A47D-3457B7C037E8}"/>
              </a:ext>
            </a:extLst>
          </p:cNvPr>
          <p:cNvSpPr txBox="1"/>
          <p:nvPr/>
        </p:nvSpPr>
        <p:spPr bwMode="auto">
          <a:xfrm>
            <a:off x="2401629" y="2708639"/>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48</a:t>
            </a:r>
          </a:p>
        </p:txBody>
      </p:sp>
      <p:sp>
        <p:nvSpPr>
          <p:cNvPr id="8" name="TextBox 7">
            <a:extLst>
              <a:ext uri="{FF2B5EF4-FFF2-40B4-BE49-F238E27FC236}">
                <a16:creationId xmlns="" xmlns:a16="http://schemas.microsoft.com/office/drawing/2014/main" id="{6BFADC20-6DC7-4F30-95A2-5DA5AB2400B2}"/>
              </a:ext>
            </a:extLst>
          </p:cNvPr>
          <p:cNvSpPr txBox="1"/>
          <p:nvPr/>
        </p:nvSpPr>
        <p:spPr bwMode="auto">
          <a:xfrm>
            <a:off x="1163446" y="3431124"/>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60</a:t>
            </a:r>
          </a:p>
        </p:txBody>
      </p:sp>
      <p:sp>
        <p:nvSpPr>
          <p:cNvPr id="9" name="TextBox 8">
            <a:extLst>
              <a:ext uri="{FF2B5EF4-FFF2-40B4-BE49-F238E27FC236}">
                <a16:creationId xmlns="" xmlns:a16="http://schemas.microsoft.com/office/drawing/2014/main" id="{3A5F7780-D994-4753-B25C-5E32E9313043}"/>
              </a:ext>
            </a:extLst>
          </p:cNvPr>
          <p:cNvSpPr txBox="1"/>
          <p:nvPr/>
        </p:nvSpPr>
        <p:spPr bwMode="auto">
          <a:xfrm>
            <a:off x="1676197" y="3431124"/>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10" name="TextBox 9">
            <a:extLst>
              <a:ext uri="{FF2B5EF4-FFF2-40B4-BE49-F238E27FC236}">
                <a16:creationId xmlns="" xmlns:a16="http://schemas.microsoft.com/office/drawing/2014/main" id="{1B9EE82C-EEDB-4F34-83E7-68CAF36BE8B8}"/>
              </a:ext>
            </a:extLst>
          </p:cNvPr>
          <p:cNvSpPr txBox="1"/>
          <p:nvPr/>
        </p:nvSpPr>
        <p:spPr bwMode="auto">
          <a:xfrm>
            <a:off x="1908924" y="3946321"/>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panose="020B0503030403020204" pitchFamily="34" charset="0"/>
                <a:ea typeface="Myriad Pro Semibold" charset="0"/>
                <a:cs typeface="Myriad Pro Semibold" charset="0"/>
              </a:rPr>
              <a:t>10</a:t>
            </a:r>
          </a:p>
        </p:txBody>
      </p:sp>
      <p:cxnSp>
        <p:nvCxnSpPr>
          <p:cNvPr id="11" name="Straight Arrow Connector 10">
            <a:extLst>
              <a:ext uri="{FF2B5EF4-FFF2-40B4-BE49-F238E27FC236}">
                <a16:creationId xmlns="" xmlns:a16="http://schemas.microsoft.com/office/drawing/2014/main" id="{6FB753A0-2F22-4021-A4B5-2239FA01EC05}"/>
              </a:ext>
            </a:extLst>
          </p:cNvPr>
          <p:cNvCxnSpPr>
            <a:cxnSpLocks/>
          </p:cNvCxnSpPr>
          <p:nvPr/>
        </p:nvCxnSpPr>
        <p:spPr bwMode="auto">
          <a:xfrm flipH="1">
            <a:off x="1415096" y="3148286"/>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 xmlns:a16="http://schemas.microsoft.com/office/drawing/2014/main" id="{97572703-077F-49C1-BC08-5BEAF5FF3642}"/>
              </a:ext>
            </a:extLst>
          </p:cNvPr>
          <p:cNvCxnSpPr>
            <a:cxnSpLocks/>
          </p:cNvCxnSpPr>
          <p:nvPr/>
        </p:nvCxnSpPr>
        <p:spPr bwMode="auto">
          <a:xfrm>
            <a:off x="1729735" y="3148286"/>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Rounded Corners 12">
            <a:extLst>
              <a:ext uri="{FF2B5EF4-FFF2-40B4-BE49-F238E27FC236}">
                <a16:creationId xmlns="" xmlns:a16="http://schemas.microsoft.com/office/drawing/2014/main" id="{2E5A7C77-D624-4A3F-A339-A4DF4E334A3D}"/>
              </a:ext>
            </a:extLst>
          </p:cNvPr>
          <p:cNvSpPr/>
          <p:nvPr/>
        </p:nvSpPr>
        <p:spPr bwMode="auto">
          <a:xfrm>
            <a:off x="1686652" y="3510401"/>
            <a:ext cx="943399" cy="311416"/>
          </a:xfrm>
          <a:prstGeom prst="roundRect">
            <a:avLst>
              <a:gd name="adj" fmla="val 50000"/>
            </a:avLst>
          </a:prstGeom>
          <a:noFill/>
          <a:ln w="19050"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TextBox 13">
            <a:extLst>
              <a:ext uri="{FF2B5EF4-FFF2-40B4-BE49-F238E27FC236}">
                <a16:creationId xmlns="" xmlns:a16="http://schemas.microsoft.com/office/drawing/2014/main" id="{02F9ECDF-67FC-4A51-A3EC-FD6B0D4D2C32}"/>
              </a:ext>
            </a:extLst>
          </p:cNvPr>
          <p:cNvSpPr txBox="1"/>
          <p:nvPr/>
        </p:nvSpPr>
        <p:spPr bwMode="auto">
          <a:xfrm>
            <a:off x="1386242" y="2709081"/>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62</a:t>
            </a:r>
          </a:p>
        </p:txBody>
      </p:sp>
      <p:sp>
        <p:nvSpPr>
          <p:cNvPr id="15" name="TextBox 14">
            <a:extLst>
              <a:ext uri="{FF2B5EF4-FFF2-40B4-BE49-F238E27FC236}">
                <a16:creationId xmlns="" xmlns:a16="http://schemas.microsoft.com/office/drawing/2014/main" id="{DC89FAD3-E2DB-474F-8236-19DA0DD11298}"/>
              </a:ext>
            </a:extLst>
          </p:cNvPr>
          <p:cNvSpPr txBox="1"/>
          <p:nvPr/>
        </p:nvSpPr>
        <p:spPr bwMode="auto">
          <a:xfrm>
            <a:off x="2282014" y="3421797"/>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a:t>
            </a:r>
          </a:p>
        </p:txBody>
      </p:sp>
      <p:sp>
        <p:nvSpPr>
          <p:cNvPr id="16" name="TextBox 15">
            <a:extLst>
              <a:ext uri="{FF2B5EF4-FFF2-40B4-BE49-F238E27FC236}">
                <a16:creationId xmlns="" xmlns:a16="http://schemas.microsoft.com/office/drawing/2014/main" id="{BD6FDCAF-FCF8-437A-A12E-8D97A57483DE}"/>
              </a:ext>
            </a:extLst>
          </p:cNvPr>
          <p:cNvSpPr txBox="1"/>
          <p:nvPr/>
        </p:nvSpPr>
        <p:spPr bwMode="auto">
          <a:xfrm>
            <a:off x="2637671" y="3421797"/>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40</a:t>
            </a:r>
          </a:p>
        </p:txBody>
      </p:sp>
      <p:cxnSp>
        <p:nvCxnSpPr>
          <p:cNvPr id="17" name="Straight Arrow Connector 16">
            <a:extLst>
              <a:ext uri="{FF2B5EF4-FFF2-40B4-BE49-F238E27FC236}">
                <a16:creationId xmlns="" xmlns:a16="http://schemas.microsoft.com/office/drawing/2014/main" id="{511D06C8-7335-4A20-826A-973A33521AD9}"/>
              </a:ext>
            </a:extLst>
          </p:cNvPr>
          <p:cNvCxnSpPr>
            <a:cxnSpLocks/>
          </p:cNvCxnSpPr>
          <p:nvPr/>
        </p:nvCxnSpPr>
        <p:spPr bwMode="auto">
          <a:xfrm flipH="1">
            <a:off x="2455117" y="3138959"/>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 xmlns:a16="http://schemas.microsoft.com/office/drawing/2014/main" id="{444BE980-7E25-4722-8EA1-7D62669519BA}"/>
              </a:ext>
            </a:extLst>
          </p:cNvPr>
          <p:cNvCxnSpPr>
            <a:cxnSpLocks/>
          </p:cNvCxnSpPr>
          <p:nvPr/>
        </p:nvCxnSpPr>
        <p:spPr bwMode="auto">
          <a:xfrm>
            <a:off x="2769756" y="3138959"/>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a:extLst>
              <a:ext uri="{FF2B5EF4-FFF2-40B4-BE49-F238E27FC236}">
                <a16:creationId xmlns="" xmlns:a16="http://schemas.microsoft.com/office/drawing/2014/main" id="{BD473995-E967-4303-875C-90077D6D7F07}"/>
              </a:ext>
            </a:extLst>
          </p:cNvPr>
          <p:cNvSpPr txBox="1"/>
          <p:nvPr/>
        </p:nvSpPr>
        <p:spPr bwMode="auto">
          <a:xfrm>
            <a:off x="3413408" y="2708639"/>
            <a:ext cx="655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panose="020B0503030403020204" pitchFamily="34" charset="0"/>
                <a:ea typeface="Myriad Pro Semibold" charset="0"/>
                <a:cs typeface="Myriad Pro Semibold" charset="0"/>
              </a:rPr>
              <a:t>110</a:t>
            </a:r>
          </a:p>
        </p:txBody>
      </p:sp>
      <p:sp>
        <p:nvSpPr>
          <p:cNvPr id="20" name="TextBox 19">
            <a:extLst>
              <a:ext uri="{FF2B5EF4-FFF2-40B4-BE49-F238E27FC236}">
                <a16:creationId xmlns="" xmlns:a16="http://schemas.microsoft.com/office/drawing/2014/main" id="{3B996665-5B91-4524-B93C-F32C9A363E3C}"/>
              </a:ext>
            </a:extLst>
          </p:cNvPr>
          <p:cNvSpPr txBox="1"/>
          <p:nvPr/>
        </p:nvSpPr>
        <p:spPr bwMode="auto">
          <a:xfrm>
            <a:off x="1959425" y="2708639"/>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21" name="TextBox 20">
            <a:extLst>
              <a:ext uri="{FF2B5EF4-FFF2-40B4-BE49-F238E27FC236}">
                <a16:creationId xmlns="" xmlns:a16="http://schemas.microsoft.com/office/drawing/2014/main" id="{88CD3318-5D5E-4642-90CE-2F0B53F06007}"/>
              </a:ext>
            </a:extLst>
          </p:cNvPr>
          <p:cNvSpPr txBox="1"/>
          <p:nvPr/>
        </p:nvSpPr>
        <p:spPr bwMode="auto">
          <a:xfrm>
            <a:off x="2967773" y="2708639"/>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22" name="TextBox 21">
            <a:extLst>
              <a:ext uri="{FF2B5EF4-FFF2-40B4-BE49-F238E27FC236}">
                <a16:creationId xmlns="" xmlns:a16="http://schemas.microsoft.com/office/drawing/2014/main" id="{FBFE4794-7A11-4C2A-B77A-3D0DFEA6FF4D}"/>
              </a:ext>
            </a:extLst>
          </p:cNvPr>
          <p:cNvSpPr txBox="1"/>
          <p:nvPr/>
        </p:nvSpPr>
        <p:spPr bwMode="auto">
          <a:xfrm>
            <a:off x="6373554" y="2708639"/>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38</a:t>
            </a:r>
          </a:p>
        </p:txBody>
      </p:sp>
      <p:sp>
        <p:nvSpPr>
          <p:cNvPr id="23" name="TextBox 22">
            <a:extLst>
              <a:ext uri="{FF2B5EF4-FFF2-40B4-BE49-F238E27FC236}">
                <a16:creationId xmlns="" xmlns:a16="http://schemas.microsoft.com/office/drawing/2014/main" id="{67EFE49B-7E89-4E46-AB53-49983A236523}"/>
              </a:ext>
            </a:extLst>
          </p:cNvPr>
          <p:cNvSpPr txBox="1"/>
          <p:nvPr/>
        </p:nvSpPr>
        <p:spPr bwMode="auto">
          <a:xfrm>
            <a:off x="5135371" y="3431124"/>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60</a:t>
            </a:r>
          </a:p>
        </p:txBody>
      </p:sp>
      <p:sp>
        <p:nvSpPr>
          <p:cNvPr id="24" name="TextBox 23">
            <a:extLst>
              <a:ext uri="{FF2B5EF4-FFF2-40B4-BE49-F238E27FC236}">
                <a16:creationId xmlns="" xmlns:a16="http://schemas.microsoft.com/office/drawing/2014/main" id="{B9822EBC-A488-4FCA-9314-EE4B5F3B1755}"/>
              </a:ext>
            </a:extLst>
          </p:cNvPr>
          <p:cNvSpPr txBox="1"/>
          <p:nvPr/>
        </p:nvSpPr>
        <p:spPr bwMode="auto">
          <a:xfrm>
            <a:off x="5648122" y="3431124"/>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25" name="TextBox 24">
            <a:extLst>
              <a:ext uri="{FF2B5EF4-FFF2-40B4-BE49-F238E27FC236}">
                <a16:creationId xmlns="" xmlns:a16="http://schemas.microsoft.com/office/drawing/2014/main" id="{2056F1CC-936D-4FC9-8C9C-84671A4E1938}"/>
              </a:ext>
            </a:extLst>
          </p:cNvPr>
          <p:cNvSpPr txBox="1"/>
          <p:nvPr/>
        </p:nvSpPr>
        <p:spPr bwMode="auto">
          <a:xfrm>
            <a:off x="5880849" y="3946321"/>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panose="020B0503030403020204" pitchFamily="34" charset="0"/>
                <a:ea typeface="Myriad Pro Semibold" charset="0"/>
                <a:cs typeface="Myriad Pro Semibold" charset="0"/>
              </a:rPr>
              <a:t>10</a:t>
            </a:r>
          </a:p>
        </p:txBody>
      </p:sp>
      <p:cxnSp>
        <p:nvCxnSpPr>
          <p:cNvPr id="26" name="Straight Arrow Connector 25">
            <a:extLst>
              <a:ext uri="{FF2B5EF4-FFF2-40B4-BE49-F238E27FC236}">
                <a16:creationId xmlns="" xmlns:a16="http://schemas.microsoft.com/office/drawing/2014/main" id="{079C32EF-9A8A-496B-9602-6EB6EF5ECAC0}"/>
              </a:ext>
            </a:extLst>
          </p:cNvPr>
          <p:cNvCxnSpPr>
            <a:cxnSpLocks/>
          </p:cNvCxnSpPr>
          <p:nvPr/>
        </p:nvCxnSpPr>
        <p:spPr bwMode="auto">
          <a:xfrm flipH="1">
            <a:off x="5387021" y="3148286"/>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a:extLst>
              <a:ext uri="{FF2B5EF4-FFF2-40B4-BE49-F238E27FC236}">
                <a16:creationId xmlns="" xmlns:a16="http://schemas.microsoft.com/office/drawing/2014/main" id="{4C33727E-558D-46F8-AB5D-CEF92EC03C31}"/>
              </a:ext>
            </a:extLst>
          </p:cNvPr>
          <p:cNvCxnSpPr>
            <a:cxnSpLocks/>
          </p:cNvCxnSpPr>
          <p:nvPr/>
        </p:nvCxnSpPr>
        <p:spPr bwMode="auto">
          <a:xfrm>
            <a:off x="5701660" y="3148286"/>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Rectangle: Rounded Corners 27">
            <a:extLst>
              <a:ext uri="{FF2B5EF4-FFF2-40B4-BE49-F238E27FC236}">
                <a16:creationId xmlns="" xmlns:a16="http://schemas.microsoft.com/office/drawing/2014/main" id="{995AE0B1-3841-4E3D-92E5-EEAA3F9D16C9}"/>
              </a:ext>
            </a:extLst>
          </p:cNvPr>
          <p:cNvSpPr/>
          <p:nvPr/>
        </p:nvSpPr>
        <p:spPr bwMode="auto">
          <a:xfrm>
            <a:off x="5658577" y="3510401"/>
            <a:ext cx="943399" cy="311416"/>
          </a:xfrm>
          <a:prstGeom prst="roundRect">
            <a:avLst>
              <a:gd name="adj" fmla="val 50000"/>
            </a:avLst>
          </a:prstGeom>
          <a:noFill/>
          <a:ln w="19050"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9" name="TextBox 28">
            <a:extLst>
              <a:ext uri="{FF2B5EF4-FFF2-40B4-BE49-F238E27FC236}">
                <a16:creationId xmlns="" xmlns:a16="http://schemas.microsoft.com/office/drawing/2014/main" id="{3D371A6A-E18A-46E8-B6DC-C4DBFD60C1C7}"/>
              </a:ext>
            </a:extLst>
          </p:cNvPr>
          <p:cNvSpPr txBox="1"/>
          <p:nvPr/>
        </p:nvSpPr>
        <p:spPr bwMode="auto">
          <a:xfrm>
            <a:off x="5358167" y="2709081"/>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62</a:t>
            </a:r>
          </a:p>
        </p:txBody>
      </p:sp>
      <p:sp>
        <p:nvSpPr>
          <p:cNvPr id="30" name="TextBox 29">
            <a:extLst>
              <a:ext uri="{FF2B5EF4-FFF2-40B4-BE49-F238E27FC236}">
                <a16:creationId xmlns="" xmlns:a16="http://schemas.microsoft.com/office/drawing/2014/main" id="{0EA7C0EA-6A87-41C7-95E2-DC31BA32458E}"/>
              </a:ext>
            </a:extLst>
          </p:cNvPr>
          <p:cNvSpPr txBox="1"/>
          <p:nvPr/>
        </p:nvSpPr>
        <p:spPr bwMode="auto">
          <a:xfrm>
            <a:off x="6253939" y="3421797"/>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a:t>
            </a:r>
          </a:p>
        </p:txBody>
      </p:sp>
      <p:sp>
        <p:nvSpPr>
          <p:cNvPr id="31" name="TextBox 30">
            <a:extLst>
              <a:ext uri="{FF2B5EF4-FFF2-40B4-BE49-F238E27FC236}">
                <a16:creationId xmlns="" xmlns:a16="http://schemas.microsoft.com/office/drawing/2014/main" id="{F7C14F26-2D00-4F52-8760-FAE29EC28609}"/>
              </a:ext>
            </a:extLst>
          </p:cNvPr>
          <p:cNvSpPr txBox="1"/>
          <p:nvPr/>
        </p:nvSpPr>
        <p:spPr bwMode="auto">
          <a:xfrm>
            <a:off x="6609596" y="3421797"/>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a:t>
            </a:r>
          </a:p>
        </p:txBody>
      </p:sp>
      <p:cxnSp>
        <p:nvCxnSpPr>
          <p:cNvPr id="32" name="Straight Arrow Connector 31">
            <a:extLst>
              <a:ext uri="{FF2B5EF4-FFF2-40B4-BE49-F238E27FC236}">
                <a16:creationId xmlns="" xmlns:a16="http://schemas.microsoft.com/office/drawing/2014/main" id="{BC4C30DE-7231-4DB3-939A-A96F863E12AC}"/>
              </a:ext>
            </a:extLst>
          </p:cNvPr>
          <p:cNvCxnSpPr>
            <a:cxnSpLocks/>
          </p:cNvCxnSpPr>
          <p:nvPr/>
        </p:nvCxnSpPr>
        <p:spPr bwMode="auto">
          <a:xfrm flipH="1">
            <a:off x="6427042" y="3138959"/>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a:extLst>
              <a:ext uri="{FF2B5EF4-FFF2-40B4-BE49-F238E27FC236}">
                <a16:creationId xmlns="" xmlns:a16="http://schemas.microsoft.com/office/drawing/2014/main" id="{A5E4D9D3-C0F8-4BAD-9A2C-1AA9AB621EC7}"/>
              </a:ext>
            </a:extLst>
          </p:cNvPr>
          <p:cNvCxnSpPr>
            <a:cxnSpLocks/>
          </p:cNvCxnSpPr>
          <p:nvPr/>
        </p:nvCxnSpPr>
        <p:spPr bwMode="auto">
          <a:xfrm>
            <a:off x="6741681" y="3138959"/>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Box 33">
            <a:extLst>
              <a:ext uri="{FF2B5EF4-FFF2-40B4-BE49-F238E27FC236}">
                <a16:creationId xmlns="" xmlns:a16="http://schemas.microsoft.com/office/drawing/2014/main" id="{7B9DCC7C-97C1-458F-BE78-D4F7FFCA13A3}"/>
              </a:ext>
            </a:extLst>
          </p:cNvPr>
          <p:cNvSpPr txBox="1"/>
          <p:nvPr/>
        </p:nvSpPr>
        <p:spPr bwMode="auto">
          <a:xfrm>
            <a:off x="7385333" y="2708639"/>
            <a:ext cx="655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panose="020B0503030403020204" pitchFamily="34" charset="0"/>
                <a:ea typeface="Myriad Pro Semibold" charset="0"/>
                <a:cs typeface="Myriad Pro Semibold" charset="0"/>
              </a:rPr>
              <a:t>100</a:t>
            </a:r>
          </a:p>
        </p:txBody>
      </p:sp>
      <p:sp>
        <p:nvSpPr>
          <p:cNvPr id="35" name="TextBox 34">
            <a:extLst>
              <a:ext uri="{FF2B5EF4-FFF2-40B4-BE49-F238E27FC236}">
                <a16:creationId xmlns="" xmlns:a16="http://schemas.microsoft.com/office/drawing/2014/main" id="{B87EB311-21EA-49D2-970D-C0965BC00A59}"/>
              </a:ext>
            </a:extLst>
          </p:cNvPr>
          <p:cNvSpPr txBox="1"/>
          <p:nvPr/>
        </p:nvSpPr>
        <p:spPr bwMode="auto">
          <a:xfrm>
            <a:off x="5931350" y="2708639"/>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36" name="TextBox 35">
            <a:extLst>
              <a:ext uri="{FF2B5EF4-FFF2-40B4-BE49-F238E27FC236}">
                <a16:creationId xmlns="" xmlns:a16="http://schemas.microsoft.com/office/drawing/2014/main" id="{C72ABF18-AA12-4112-B25E-1E5CC71C360C}"/>
              </a:ext>
            </a:extLst>
          </p:cNvPr>
          <p:cNvSpPr txBox="1"/>
          <p:nvPr/>
        </p:nvSpPr>
        <p:spPr bwMode="auto">
          <a:xfrm>
            <a:off x="6939698" y="2708639"/>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panose="020B0503030403020204" pitchFamily="34" charset="0"/>
                <a:ea typeface="Myriad Pro Semibold" charset="0"/>
                <a:cs typeface="Myriad Pro Semibold" charset="0"/>
              </a:rPr>
              <a:t>=</a:t>
            </a:r>
          </a:p>
        </p:txBody>
      </p:sp>
    </p:spTree>
    <p:extLst>
      <p:ext uri="{BB962C8B-B14F-4D97-AF65-F5344CB8AC3E}">
        <p14:creationId xmlns:p14="http://schemas.microsoft.com/office/powerpoint/2010/main" val="179649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34" grpId="0"/>
      <p:bldP spid="3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2:7</a:t>
            </a:r>
          </a:p>
        </p:txBody>
      </p:sp>
      <p:sp>
        <p:nvSpPr>
          <p:cNvPr id="3" name="Freeform: Shape 2">
            <a:extLst>
              <a:ext uri="{FF2B5EF4-FFF2-40B4-BE49-F238E27FC236}">
                <a16:creationId xmlns="" xmlns:a16="http://schemas.microsoft.com/office/drawing/2014/main" id="{08F1F2EB-3C95-4EAB-8DC8-9C6E17451C40}"/>
              </a:ext>
            </a:extLst>
          </p:cNvPr>
          <p:cNvSpPr/>
          <p:nvPr/>
        </p:nvSpPr>
        <p:spPr bwMode="auto">
          <a:xfrm>
            <a:off x="2884090" y="2869937"/>
            <a:ext cx="2982912" cy="2071713"/>
          </a:xfrm>
          <a:custGeom>
            <a:avLst/>
            <a:gdLst>
              <a:gd name="connsiteX0" fmla="*/ 0 w 2978150"/>
              <a:gd name="connsiteY0" fmla="*/ 0 h 901700"/>
              <a:gd name="connsiteX1" fmla="*/ 2978150 w 2978150"/>
              <a:gd name="connsiteY1" fmla="*/ 0 h 901700"/>
              <a:gd name="connsiteX2" fmla="*/ 2971800 w 2978150"/>
              <a:gd name="connsiteY2" fmla="*/ 603250 h 901700"/>
              <a:gd name="connsiteX3" fmla="*/ 1187450 w 2978150"/>
              <a:gd name="connsiteY3" fmla="*/ 609600 h 901700"/>
              <a:gd name="connsiteX4" fmla="*/ 1187450 w 2978150"/>
              <a:gd name="connsiteY4" fmla="*/ 895350 h 901700"/>
              <a:gd name="connsiteX5" fmla="*/ 0 w 2978150"/>
              <a:gd name="connsiteY5" fmla="*/ 901700 h 901700"/>
              <a:gd name="connsiteX6" fmla="*/ 0 w 2978150"/>
              <a:gd name="connsiteY6" fmla="*/ 0 h 901700"/>
              <a:gd name="connsiteX0" fmla="*/ 0 w 2982912"/>
              <a:gd name="connsiteY0" fmla="*/ 0 h 901700"/>
              <a:gd name="connsiteX1" fmla="*/ 2982912 w 2982912"/>
              <a:gd name="connsiteY1" fmla="*/ 0 h 901700"/>
              <a:gd name="connsiteX2" fmla="*/ 2971800 w 2982912"/>
              <a:gd name="connsiteY2" fmla="*/ 603250 h 901700"/>
              <a:gd name="connsiteX3" fmla="*/ 1187450 w 2982912"/>
              <a:gd name="connsiteY3" fmla="*/ 609600 h 901700"/>
              <a:gd name="connsiteX4" fmla="*/ 1187450 w 2982912"/>
              <a:gd name="connsiteY4" fmla="*/ 895350 h 901700"/>
              <a:gd name="connsiteX5" fmla="*/ 0 w 2982912"/>
              <a:gd name="connsiteY5" fmla="*/ 901700 h 901700"/>
              <a:gd name="connsiteX6" fmla="*/ 0 w 2982912"/>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87450 w 2986471"/>
              <a:gd name="connsiteY3" fmla="*/ 609600 h 901700"/>
              <a:gd name="connsiteX4" fmla="*/ 1187450 w 2986471"/>
              <a:gd name="connsiteY4" fmla="*/ 895350 h 901700"/>
              <a:gd name="connsiteX5" fmla="*/ 0 w 2986471"/>
              <a:gd name="connsiteY5" fmla="*/ 901700 h 901700"/>
              <a:gd name="connsiteX6" fmla="*/ 0 w 2986471"/>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73162 w 2986471"/>
              <a:gd name="connsiteY3" fmla="*/ 583406 h 901700"/>
              <a:gd name="connsiteX4" fmla="*/ 1187450 w 2986471"/>
              <a:gd name="connsiteY4" fmla="*/ 895350 h 901700"/>
              <a:gd name="connsiteX5" fmla="*/ 0 w 2986471"/>
              <a:gd name="connsiteY5" fmla="*/ 901700 h 901700"/>
              <a:gd name="connsiteX6" fmla="*/ 0 w 2986471"/>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73162 w 2986471"/>
              <a:gd name="connsiteY3" fmla="*/ 583406 h 901700"/>
              <a:gd name="connsiteX4" fmla="*/ 1168400 w 2986471"/>
              <a:gd name="connsiteY4" fmla="*/ 885825 h 901700"/>
              <a:gd name="connsiteX5" fmla="*/ 0 w 2986471"/>
              <a:gd name="connsiteY5" fmla="*/ 901700 h 901700"/>
              <a:gd name="connsiteX6" fmla="*/ 0 w 2986471"/>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68400 w 2986471"/>
              <a:gd name="connsiteY3" fmla="*/ 581025 h 901700"/>
              <a:gd name="connsiteX4" fmla="*/ 1168400 w 2986471"/>
              <a:gd name="connsiteY4" fmla="*/ 885825 h 901700"/>
              <a:gd name="connsiteX5" fmla="*/ 0 w 2986471"/>
              <a:gd name="connsiteY5" fmla="*/ 901700 h 901700"/>
              <a:gd name="connsiteX6" fmla="*/ 0 w 2986471"/>
              <a:gd name="connsiteY6" fmla="*/ 0 h 901700"/>
              <a:gd name="connsiteX0" fmla="*/ 0 w 2986471"/>
              <a:gd name="connsiteY0" fmla="*/ 0 h 892175"/>
              <a:gd name="connsiteX1" fmla="*/ 2982912 w 2986471"/>
              <a:gd name="connsiteY1" fmla="*/ 0 h 892175"/>
              <a:gd name="connsiteX2" fmla="*/ 2986087 w 2986471"/>
              <a:gd name="connsiteY2" fmla="*/ 581818 h 892175"/>
              <a:gd name="connsiteX3" fmla="*/ 1168400 w 2986471"/>
              <a:gd name="connsiteY3" fmla="*/ 581025 h 892175"/>
              <a:gd name="connsiteX4" fmla="*/ 1168400 w 2986471"/>
              <a:gd name="connsiteY4" fmla="*/ 885825 h 892175"/>
              <a:gd name="connsiteX5" fmla="*/ 0 w 2986471"/>
              <a:gd name="connsiteY5" fmla="*/ 892175 h 892175"/>
              <a:gd name="connsiteX6" fmla="*/ 0 w 2986471"/>
              <a:gd name="connsiteY6" fmla="*/ 0 h 892175"/>
              <a:gd name="connsiteX0" fmla="*/ 0 w 2986471"/>
              <a:gd name="connsiteY0" fmla="*/ 0 h 887413"/>
              <a:gd name="connsiteX1" fmla="*/ 2982912 w 2986471"/>
              <a:gd name="connsiteY1" fmla="*/ 0 h 887413"/>
              <a:gd name="connsiteX2" fmla="*/ 2986087 w 2986471"/>
              <a:gd name="connsiteY2" fmla="*/ 581818 h 887413"/>
              <a:gd name="connsiteX3" fmla="*/ 1168400 w 2986471"/>
              <a:gd name="connsiteY3" fmla="*/ 581025 h 887413"/>
              <a:gd name="connsiteX4" fmla="*/ 1168400 w 2986471"/>
              <a:gd name="connsiteY4" fmla="*/ 885825 h 887413"/>
              <a:gd name="connsiteX5" fmla="*/ 2381 w 2986471"/>
              <a:gd name="connsiteY5" fmla="*/ 887413 h 887413"/>
              <a:gd name="connsiteX6" fmla="*/ 0 w 2986471"/>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68400 w 2982912"/>
              <a:gd name="connsiteY3" fmla="*/ 581025 h 887413"/>
              <a:gd name="connsiteX4" fmla="*/ 1168400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73162 w 2982912"/>
              <a:gd name="connsiteY3" fmla="*/ 588169 h 887413"/>
              <a:gd name="connsiteX4" fmla="*/ 1168400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76563 w 2982912"/>
              <a:gd name="connsiteY2" fmla="*/ 591343 h 887413"/>
              <a:gd name="connsiteX3" fmla="*/ 1173162 w 2982912"/>
              <a:gd name="connsiteY3" fmla="*/ 588169 h 887413"/>
              <a:gd name="connsiteX4" fmla="*/ 1168400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76563 w 2982912"/>
              <a:gd name="connsiteY2" fmla="*/ 591343 h 887413"/>
              <a:gd name="connsiteX3" fmla="*/ 1173162 w 2982912"/>
              <a:gd name="connsiteY3" fmla="*/ 588169 h 887413"/>
              <a:gd name="connsiteX4" fmla="*/ 574675 w 2982912"/>
              <a:gd name="connsiteY4" fmla="*/ 88718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76563 w 2982912"/>
              <a:gd name="connsiteY2" fmla="*/ 591343 h 887413"/>
              <a:gd name="connsiteX3" fmla="*/ 579437 w 2982912"/>
              <a:gd name="connsiteY3" fmla="*/ 762249 h 887413"/>
              <a:gd name="connsiteX4" fmla="*/ 574675 w 2982912"/>
              <a:gd name="connsiteY4" fmla="*/ 88718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63863 w 2982912"/>
              <a:gd name="connsiteY2" fmla="*/ 759983 h 887413"/>
              <a:gd name="connsiteX3" fmla="*/ 579437 w 2982912"/>
              <a:gd name="connsiteY3" fmla="*/ 762249 h 887413"/>
              <a:gd name="connsiteX4" fmla="*/ 574675 w 2982912"/>
              <a:gd name="connsiteY4" fmla="*/ 887185 h 887413"/>
              <a:gd name="connsiteX5" fmla="*/ 2381 w 2982912"/>
              <a:gd name="connsiteY5" fmla="*/ 887413 h 887413"/>
              <a:gd name="connsiteX6" fmla="*/ 0 w 2982912"/>
              <a:gd name="connsiteY6" fmla="*/ 0 h 88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912" h="887413">
                <a:moveTo>
                  <a:pt x="0" y="0"/>
                </a:moveTo>
                <a:lnTo>
                  <a:pt x="2982912" y="0"/>
                </a:lnTo>
                <a:cubicBezTo>
                  <a:pt x="2980795" y="201083"/>
                  <a:pt x="2965980" y="558900"/>
                  <a:pt x="2963863" y="759983"/>
                </a:cubicBezTo>
                <a:lnTo>
                  <a:pt x="579437" y="762249"/>
                </a:lnTo>
                <a:cubicBezTo>
                  <a:pt x="577850" y="863055"/>
                  <a:pt x="576262" y="786379"/>
                  <a:pt x="574675" y="887185"/>
                </a:cubicBezTo>
                <a:lnTo>
                  <a:pt x="2381" y="887413"/>
                </a:lnTo>
                <a:cubicBezTo>
                  <a:pt x="1587" y="591609"/>
                  <a:pt x="794" y="295804"/>
                  <a:pt x="0" y="0"/>
                </a:cubicBezTo>
                <a:close/>
              </a:path>
            </a:pathLst>
          </a:custGeom>
          <a:solidFill>
            <a:srgbClr val="FFED5C"/>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 name="Freeform: Shape 3">
            <a:extLst>
              <a:ext uri="{FF2B5EF4-FFF2-40B4-BE49-F238E27FC236}">
                <a16:creationId xmlns="" xmlns:a16="http://schemas.microsoft.com/office/drawing/2014/main" id="{8ED06F94-69E5-44BB-8AD5-6F4F7555B681}"/>
              </a:ext>
            </a:extLst>
          </p:cNvPr>
          <p:cNvSpPr/>
          <p:nvPr/>
        </p:nvSpPr>
        <p:spPr bwMode="auto">
          <a:xfrm>
            <a:off x="2875658" y="4676775"/>
            <a:ext cx="2985753" cy="1184275"/>
          </a:xfrm>
          <a:custGeom>
            <a:avLst/>
            <a:gdLst>
              <a:gd name="connsiteX0" fmla="*/ 2971800 w 2972363"/>
              <a:gd name="connsiteY0" fmla="*/ 0 h 2387600"/>
              <a:gd name="connsiteX1" fmla="*/ 1187450 w 2972363"/>
              <a:gd name="connsiteY1" fmla="*/ 0 h 2387600"/>
              <a:gd name="connsiteX2" fmla="*/ 1181100 w 2972363"/>
              <a:gd name="connsiteY2" fmla="*/ 298450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90625 w 2972363"/>
              <a:gd name="connsiteY2" fmla="*/ 300831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88244 w 2972363"/>
              <a:gd name="connsiteY2" fmla="*/ 300831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88244 w 2972363"/>
              <a:gd name="connsiteY2" fmla="*/ 300831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88244 w 2972363"/>
              <a:gd name="connsiteY2" fmla="*/ 300831 h 2387600"/>
              <a:gd name="connsiteX3" fmla="*/ 1588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85256"/>
              <a:gd name="connsiteY0" fmla="*/ 0 h 2395538"/>
              <a:gd name="connsiteX1" fmla="*/ 1187450 w 2985256"/>
              <a:gd name="connsiteY1" fmla="*/ 0 h 2395538"/>
              <a:gd name="connsiteX2" fmla="*/ 1188244 w 2985256"/>
              <a:gd name="connsiteY2" fmla="*/ 300831 h 2395538"/>
              <a:gd name="connsiteX3" fmla="*/ 1588 w 2985256"/>
              <a:gd name="connsiteY3" fmla="*/ 304800 h 2395538"/>
              <a:gd name="connsiteX4" fmla="*/ 0 w 2985256"/>
              <a:gd name="connsiteY4" fmla="*/ 2387600 h 2395538"/>
              <a:gd name="connsiteX5" fmla="*/ 2984500 w 2985256"/>
              <a:gd name="connsiteY5" fmla="*/ 2395538 h 2395538"/>
              <a:gd name="connsiteX6" fmla="*/ 2971800 w 2985256"/>
              <a:gd name="connsiteY6" fmla="*/ 0 h 2395538"/>
              <a:gd name="connsiteX0" fmla="*/ 2971800 w 2985256"/>
              <a:gd name="connsiteY0" fmla="*/ 0 h 2387600"/>
              <a:gd name="connsiteX1" fmla="*/ 1187450 w 2985256"/>
              <a:gd name="connsiteY1" fmla="*/ 0 h 2387600"/>
              <a:gd name="connsiteX2" fmla="*/ 1188244 w 2985256"/>
              <a:gd name="connsiteY2" fmla="*/ 300831 h 2387600"/>
              <a:gd name="connsiteX3" fmla="*/ 1588 w 2985256"/>
              <a:gd name="connsiteY3" fmla="*/ 304800 h 2387600"/>
              <a:gd name="connsiteX4" fmla="*/ 0 w 2985256"/>
              <a:gd name="connsiteY4" fmla="*/ 2387600 h 2387600"/>
              <a:gd name="connsiteX5" fmla="*/ 2984500 w 2985256"/>
              <a:gd name="connsiteY5" fmla="*/ 2383632 h 2387600"/>
              <a:gd name="connsiteX6" fmla="*/ 2971800 w 2985256"/>
              <a:gd name="connsiteY6" fmla="*/ 0 h 2387600"/>
              <a:gd name="connsiteX0" fmla="*/ 2971800 w 2985256"/>
              <a:gd name="connsiteY0" fmla="*/ 0 h 2390776"/>
              <a:gd name="connsiteX1" fmla="*/ 1187450 w 2985256"/>
              <a:gd name="connsiteY1" fmla="*/ 0 h 2390776"/>
              <a:gd name="connsiteX2" fmla="*/ 1188244 w 2985256"/>
              <a:gd name="connsiteY2" fmla="*/ 300831 h 2390776"/>
              <a:gd name="connsiteX3" fmla="*/ 1588 w 2985256"/>
              <a:gd name="connsiteY3" fmla="*/ 304800 h 2390776"/>
              <a:gd name="connsiteX4" fmla="*/ 0 w 2985256"/>
              <a:gd name="connsiteY4" fmla="*/ 2387600 h 2390776"/>
              <a:gd name="connsiteX5" fmla="*/ 2984500 w 2985256"/>
              <a:gd name="connsiteY5" fmla="*/ 2390776 h 2390776"/>
              <a:gd name="connsiteX6" fmla="*/ 2971800 w 2985256"/>
              <a:gd name="connsiteY6" fmla="*/ 0 h 2390776"/>
              <a:gd name="connsiteX0" fmla="*/ 2981325 w 2986095"/>
              <a:gd name="connsiteY0" fmla="*/ 0 h 2390776"/>
              <a:gd name="connsiteX1" fmla="*/ 1187450 w 2986095"/>
              <a:gd name="connsiteY1" fmla="*/ 0 h 2390776"/>
              <a:gd name="connsiteX2" fmla="*/ 1188244 w 2986095"/>
              <a:gd name="connsiteY2" fmla="*/ 300831 h 2390776"/>
              <a:gd name="connsiteX3" fmla="*/ 1588 w 2986095"/>
              <a:gd name="connsiteY3" fmla="*/ 304800 h 2390776"/>
              <a:gd name="connsiteX4" fmla="*/ 0 w 2986095"/>
              <a:gd name="connsiteY4" fmla="*/ 2387600 h 2390776"/>
              <a:gd name="connsiteX5" fmla="*/ 2984500 w 2986095"/>
              <a:gd name="connsiteY5" fmla="*/ 2390776 h 2390776"/>
              <a:gd name="connsiteX6" fmla="*/ 2981325 w 2986095"/>
              <a:gd name="connsiteY6" fmla="*/ 0 h 2390776"/>
              <a:gd name="connsiteX0" fmla="*/ 2981325 w 2986095"/>
              <a:gd name="connsiteY0" fmla="*/ 0 h 2390776"/>
              <a:gd name="connsiteX1" fmla="*/ 1187450 w 2986095"/>
              <a:gd name="connsiteY1" fmla="*/ 0 h 2390776"/>
              <a:gd name="connsiteX2" fmla="*/ 626269 w 2986095"/>
              <a:gd name="connsiteY2" fmla="*/ 306477 h 2390776"/>
              <a:gd name="connsiteX3" fmla="*/ 1588 w 2986095"/>
              <a:gd name="connsiteY3" fmla="*/ 304800 h 2390776"/>
              <a:gd name="connsiteX4" fmla="*/ 0 w 2986095"/>
              <a:gd name="connsiteY4" fmla="*/ 2387600 h 2390776"/>
              <a:gd name="connsiteX5" fmla="*/ 2984500 w 2986095"/>
              <a:gd name="connsiteY5" fmla="*/ 2390776 h 2390776"/>
              <a:gd name="connsiteX6" fmla="*/ 2981325 w 2986095"/>
              <a:gd name="connsiteY6" fmla="*/ 0 h 2390776"/>
              <a:gd name="connsiteX0" fmla="*/ 2981325 w 2986095"/>
              <a:gd name="connsiteY0" fmla="*/ 395326 h 2786102"/>
              <a:gd name="connsiteX1" fmla="*/ 623094 w 2986095"/>
              <a:gd name="connsiteY1" fmla="*/ 0 h 2786102"/>
              <a:gd name="connsiteX2" fmla="*/ 626269 w 2986095"/>
              <a:gd name="connsiteY2" fmla="*/ 701803 h 2786102"/>
              <a:gd name="connsiteX3" fmla="*/ 1588 w 2986095"/>
              <a:gd name="connsiteY3" fmla="*/ 700126 h 2786102"/>
              <a:gd name="connsiteX4" fmla="*/ 0 w 2986095"/>
              <a:gd name="connsiteY4" fmla="*/ 2782926 h 2786102"/>
              <a:gd name="connsiteX5" fmla="*/ 2984500 w 2986095"/>
              <a:gd name="connsiteY5" fmla="*/ 2786102 h 2786102"/>
              <a:gd name="connsiteX6" fmla="*/ 2981325 w 2986095"/>
              <a:gd name="connsiteY6" fmla="*/ 395326 h 2786102"/>
              <a:gd name="connsiteX0" fmla="*/ 2978944 w 2985753"/>
              <a:gd name="connsiteY0" fmla="*/ 0 h 2808690"/>
              <a:gd name="connsiteX1" fmla="*/ 623094 w 2985753"/>
              <a:gd name="connsiteY1" fmla="*/ 22588 h 2808690"/>
              <a:gd name="connsiteX2" fmla="*/ 626269 w 2985753"/>
              <a:gd name="connsiteY2" fmla="*/ 724391 h 2808690"/>
              <a:gd name="connsiteX3" fmla="*/ 1588 w 2985753"/>
              <a:gd name="connsiteY3" fmla="*/ 722714 h 2808690"/>
              <a:gd name="connsiteX4" fmla="*/ 0 w 2985753"/>
              <a:gd name="connsiteY4" fmla="*/ 2805514 h 2808690"/>
              <a:gd name="connsiteX5" fmla="*/ 2984500 w 2985753"/>
              <a:gd name="connsiteY5" fmla="*/ 2808690 h 2808690"/>
              <a:gd name="connsiteX6" fmla="*/ 2978944 w 2985753"/>
              <a:gd name="connsiteY6" fmla="*/ 0 h 280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5753" h="2808690">
                <a:moveTo>
                  <a:pt x="2978944" y="0"/>
                </a:moveTo>
                <a:lnTo>
                  <a:pt x="623094" y="22588"/>
                </a:lnTo>
                <a:cubicBezTo>
                  <a:pt x="624152" y="122865"/>
                  <a:pt x="625211" y="624114"/>
                  <a:pt x="626269" y="724391"/>
                </a:cubicBezTo>
                <a:lnTo>
                  <a:pt x="1588" y="722714"/>
                </a:lnTo>
                <a:cubicBezTo>
                  <a:pt x="-529" y="1416981"/>
                  <a:pt x="2117" y="2111247"/>
                  <a:pt x="0" y="2805514"/>
                </a:cubicBezTo>
                <a:lnTo>
                  <a:pt x="2984500" y="2808690"/>
                </a:lnTo>
                <a:cubicBezTo>
                  <a:pt x="2988733" y="2017057"/>
                  <a:pt x="2981061" y="797983"/>
                  <a:pt x="2978944" y="0"/>
                </a:cubicBezTo>
                <a:close/>
              </a:path>
            </a:pathLst>
          </a:custGeom>
          <a:solidFill>
            <a:srgbClr val="A2E3FF"/>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 name="Picture 4">
            <a:extLst>
              <a:ext uri="{FF2B5EF4-FFF2-40B4-BE49-F238E27FC236}">
                <a16:creationId xmlns="" xmlns:a16="http://schemas.microsoft.com/office/drawing/2014/main" id="{08B9D61A-01C4-402F-B152-D211FBF5D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9887" y="2869939"/>
            <a:ext cx="2997513" cy="2997513"/>
          </a:xfrm>
          <a:prstGeom prst="rect">
            <a:avLst/>
          </a:prstGeom>
        </p:spPr>
      </p:pic>
      <p:sp>
        <p:nvSpPr>
          <p:cNvPr id="10" name="TextBox 9">
            <a:extLst>
              <a:ext uri="{FF2B5EF4-FFF2-40B4-BE49-F238E27FC236}">
                <a16:creationId xmlns="" xmlns:a16="http://schemas.microsoft.com/office/drawing/2014/main" id="{2E6C6AB1-3DC3-4F56-8E8C-246DD6B8617A}"/>
              </a:ext>
            </a:extLst>
          </p:cNvPr>
          <p:cNvSpPr txBox="1"/>
          <p:nvPr/>
        </p:nvSpPr>
        <p:spPr bwMode="auto">
          <a:xfrm>
            <a:off x="6253008" y="5174630"/>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a:t>
            </a:r>
          </a:p>
        </p:txBody>
      </p:sp>
      <p:sp>
        <p:nvSpPr>
          <p:cNvPr id="11" name="TextBox 10">
            <a:extLst>
              <a:ext uri="{FF2B5EF4-FFF2-40B4-BE49-F238E27FC236}">
                <a16:creationId xmlns="" xmlns:a16="http://schemas.microsoft.com/office/drawing/2014/main" id="{63A94B13-8B16-4888-9E98-9D42151D6A23}"/>
              </a:ext>
            </a:extLst>
          </p:cNvPr>
          <p:cNvSpPr txBox="1"/>
          <p:nvPr/>
        </p:nvSpPr>
        <p:spPr bwMode="auto">
          <a:xfrm>
            <a:off x="6253008" y="4582968"/>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a:t>
            </a:r>
          </a:p>
        </p:txBody>
      </p:sp>
      <p:grpSp>
        <p:nvGrpSpPr>
          <p:cNvPr id="38" name="Group 37">
            <a:extLst>
              <a:ext uri="{FF2B5EF4-FFF2-40B4-BE49-F238E27FC236}">
                <a16:creationId xmlns="" xmlns:a16="http://schemas.microsoft.com/office/drawing/2014/main" id="{67BA44DF-50E7-4C37-A4B4-7A9DCAE01C84}"/>
              </a:ext>
            </a:extLst>
          </p:cNvPr>
          <p:cNvGrpSpPr/>
          <p:nvPr/>
        </p:nvGrpSpPr>
        <p:grpSpPr>
          <a:xfrm>
            <a:off x="5866489" y="2876363"/>
            <a:ext cx="304773" cy="1785408"/>
            <a:chOff x="5866489" y="2876363"/>
            <a:chExt cx="304773" cy="1785408"/>
          </a:xfrm>
        </p:grpSpPr>
        <p:cxnSp>
          <p:nvCxnSpPr>
            <p:cNvPr id="7" name="Straight Connector 6">
              <a:extLst>
                <a:ext uri="{FF2B5EF4-FFF2-40B4-BE49-F238E27FC236}">
                  <a16:creationId xmlns="" xmlns:a16="http://schemas.microsoft.com/office/drawing/2014/main" id="{410B7C00-6859-4A92-A958-10DC89FD635F}"/>
                </a:ext>
              </a:extLst>
            </p:cNvPr>
            <p:cNvCxnSpPr/>
            <p:nvPr/>
          </p:nvCxnSpPr>
          <p:spPr bwMode="auto">
            <a:xfrm>
              <a:off x="5866489" y="2876363"/>
              <a:ext cx="30477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a:extLst>
                <a:ext uri="{FF2B5EF4-FFF2-40B4-BE49-F238E27FC236}">
                  <a16:creationId xmlns="" xmlns:a16="http://schemas.microsoft.com/office/drawing/2014/main" id="{FCC10FE7-CB5C-4651-88D3-5431502905F8}"/>
                </a:ext>
              </a:extLst>
            </p:cNvPr>
            <p:cNvCxnSpPr>
              <a:cxnSpLocks/>
            </p:cNvCxnSpPr>
            <p:nvPr/>
          </p:nvCxnSpPr>
          <p:spPr bwMode="auto">
            <a:xfrm>
              <a:off x="6171262" y="2876363"/>
              <a:ext cx="0" cy="1785408"/>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a:extLst>
                <a:ext uri="{FF2B5EF4-FFF2-40B4-BE49-F238E27FC236}">
                  <a16:creationId xmlns="" xmlns:a16="http://schemas.microsoft.com/office/drawing/2014/main" id="{A30C89F6-7FC7-44D3-8A9A-AB541B300EBC}"/>
                </a:ext>
              </a:extLst>
            </p:cNvPr>
            <p:cNvCxnSpPr/>
            <p:nvPr/>
          </p:nvCxnSpPr>
          <p:spPr bwMode="auto">
            <a:xfrm>
              <a:off x="5866489" y="4661771"/>
              <a:ext cx="30477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9" name="Group 38">
            <a:extLst>
              <a:ext uri="{FF2B5EF4-FFF2-40B4-BE49-F238E27FC236}">
                <a16:creationId xmlns="" xmlns:a16="http://schemas.microsoft.com/office/drawing/2014/main" id="{FDB1854B-A80E-42D8-B83D-D2CC8FB648BF}"/>
              </a:ext>
            </a:extLst>
          </p:cNvPr>
          <p:cNvGrpSpPr/>
          <p:nvPr/>
        </p:nvGrpSpPr>
        <p:grpSpPr>
          <a:xfrm>
            <a:off x="5866489" y="4661771"/>
            <a:ext cx="304773" cy="304060"/>
            <a:chOff x="5866489" y="4661771"/>
            <a:chExt cx="304773" cy="304060"/>
          </a:xfrm>
        </p:grpSpPr>
        <p:cxnSp>
          <p:nvCxnSpPr>
            <p:cNvPr id="13" name="Straight Connector 12">
              <a:extLst>
                <a:ext uri="{FF2B5EF4-FFF2-40B4-BE49-F238E27FC236}">
                  <a16:creationId xmlns="" xmlns:a16="http://schemas.microsoft.com/office/drawing/2014/main" id="{7E78EE06-9C76-4594-B8AE-39BB0312D7B1}"/>
                </a:ext>
              </a:extLst>
            </p:cNvPr>
            <p:cNvCxnSpPr/>
            <p:nvPr/>
          </p:nvCxnSpPr>
          <p:spPr bwMode="auto">
            <a:xfrm>
              <a:off x="5866489" y="4958526"/>
              <a:ext cx="30477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 xmlns:a16="http://schemas.microsoft.com/office/drawing/2014/main" id="{68AD8A7D-E3B5-4347-B8D3-5B0FF979F497}"/>
                </a:ext>
              </a:extLst>
            </p:cNvPr>
            <p:cNvCxnSpPr>
              <a:cxnSpLocks/>
            </p:cNvCxnSpPr>
            <p:nvPr/>
          </p:nvCxnSpPr>
          <p:spPr bwMode="auto">
            <a:xfrm>
              <a:off x="6171262" y="4661771"/>
              <a:ext cx="0" cy="30406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 name="TextBox 14">
            <a:extLst>
              <a:ext uri="{FF2B5EF4-FFF2-40B4-BE49-F238E27FC236}">
                <a16:creationId xmlns="" xmlns:a16="http://schemas.microsoft.com/office/drawing/2014/main" id="{F17B8BC6-E74B-4283-AEC1-25A8ECED827B}"/>
              </a:ext>
            </a:extLst>
          </p:cNvPr>
          <p:cNvSpPr txBox="1"/>
          <p:nvPr/>
        </p:nvSpPr>
        <p:spPr bwMode="auto">
          <a:xfrm>
            <a:off x="5151461" y="1246858"/>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36A9FF"/>
                </a:solidFill>
                <a:latin typeface="Myriad Pro" panose="020B0503030403020204" pitchFamily="34" charset="0"/>
                <a:ea typeface="Myriad Pro Semibold" charset="0"/>
                <a:cs typeface="Myriad Pro Semibold" charset="0"/>
              </a:rPr>
              <a:t>38</a:t>
            </a:r>
          </a:p>
        </p:txBody>
      </p:sp>
      <p:sp>
        <p:nvSpPr>
          <p:cNvPr id="16" name="Freeform: Shape 15">
            <a:extLst>
              <a:ext uri="{FF2B5EF4-FFF2-40B4-BE49-F238E27FC236}">
                <a16:creationId xmlns="" xmlns:a16="http://schemas.microsoft.com/office/drawing/2014/main" id="{69EADC01-6824-48F3-B26C-AE4B712CA067}"/>
              </a:ext>
            </a:extLst>
          </p:cNvPr>
          <p:cNvSpPr/>
          <p:nvPr/>
        </p:nvSpPr>
        <p:spPr bwMode="auto">
          <a:xfrm>
            <a:off x="2884602" y="2326359"/>
            <a:ext cx="3610466" cy="659876"/>
          </a:xfrm>
          <a:custGeom>
            <a:avLst/>
            <a:gdLst>
              <a:gd name="connsiteX0" fmla="*/ 0 w 3610466"/>
              <a:gd name="connsiteY0" fmla="*/ 584461 h 659876"/>
              <a:gd name="connsiteX1" fmla="*/ 0 w 3610466"/>
              <a:gd name="connsiteY1" fmla="*/ 584461 h 659876"/>
              <a:gd name="connsiteX2" fmla="*/ 697584 w 3610466"/>
              <a:gd name="connsiteY2" fmla="*/ 612742 h 659876"/>
              <a:gd name="connsiteX3" fmla="*/ 1225485 w 3610466"/>
              <a:gd name="connsiteY3" fmla="*/ 631595 h 659876"/>
              <a:gd name="connsiteX4" fmla="*/ 1470582 w 3610466"/>
              <a:gd name="connsiteY4" fmla="*/ 659876 h 659876"/>
              <a:gd name="connsiteX5" fmla="*/ 1696825 w 3610466"/>
              <a:gd name="connsiteY5" fmla="*/ 650449 h 659876"/>
              <a:gd name="connsiteX6" fmla="*/ 1753386 w 3610466"/>
              <a:gd name="connsiteY6" fmla="*/ 631595 h 659876"/>
              <a:gd name="connsiteX7" fmla="*/ 1791093 w 3610466"/>
              <a:gd name="connsiteY7" fmla="*/ 622169 h 659876"/>
              <a:gd name="connsiteX8" fmla="*/ 1819373 w 3610466"/>
              <a:gd name="connsiteY8" fmla="*/ 612742 h 659876"/>
              <a:gd name="connsiteX9" fmla="*/ 2347274 w 3610466"/>
              <a:gd name="connsiteY9" fmla="*/ 603315 h 659876"/>
              <a:gd name="connsiteX10" fmla="*/ 2394408 w 3610466"/>
              <a:gd name="connsiteY10" fmla="*/ 593888 h 659876"/>
              <a:gd name="connsiteX11" fmla="*/ 2498103 w 3610466"/>
              <a:gd name="connsiteY11" fmla="*/ 575035 h 659876"/>
              <a:gd name="connsiteX12" fmla="*/ 2564091 w 3610466"/>
              <a:gd name="connsiteY12" fmla="*/ 556181 h 659876"/>
              <a:gd name="connsiteX13" fmla="*/ 2790334 w 3610466"/>
              <a:gd name="connsiteY13" fmla="*/ 556181 h 659876"/>
              <a:gd name="connsiteX14" fmla="*/ 3610466 w 3610466"/>
              <a:gd name="connsiteY14" fmla="*/ 94268 h 659876"/>
              <a:gd name="connsiteX15" fmla="*/ 3252247 w 3610466"/>
              <a:gd name="connsiteY15" fmla="*/ 0 h 65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10466" h="659876">
                <a:moveTo>
                  <a:pt x="0" y="584461"/>
                </a:moveTo>
                <a:lnTo>
                  <a:pt x="0" y="584461"/>
                </a:lnTo>
                <a:cubicBezTo>
                  <a:pt x="386252" y="661713"/>
                  <a:pt x="41574" y="606779"/>
                  <a:pt x="697584" y="612742"/>
                </a:cubicBezTo>
                <a:cubicBezTo>
                  <a:pt x="873656" y="614343"/>
                  <a:pt x="1049518" y="625311"/>
                  <a:pt x="1225485" y="631595"/>
                </a:cubicBezTo>
                <a:cubicBezTo>
                  <a:pt x="1420346" y="653247"/>
                  <a:pt x="1338698" y="643390"/>
                  <a:pt x="1470582" y="659876"/>
                </a:cubicBezTo>
                <a:cubicBezTo>
                  <a:pt x="1545996" y="656734"/>
                  <a:pt x="1621720" y="657960"/>
                  <a:pt x="1696825" y="650449"/>
                </a:cubicBezTo>
                <a:cubicBezTo>
                  <a:pt x="1716600" y="648471"/>
                  <a:pt x="1734106" y="636415"/>
                  <a:pt x="1753386" y="631595"/>
                </a:cubicBezTo>
                <a:cubicBezTo>
                  <a:pt x="1765955" y="628453"/>
                  <a:pt x="1778636" y="625728"/>
                  <a:pt x="1791093" y="622169"/>
                </a:cubicBezTo>
                <a:cubicBezTo>
                  <a:pt x="1800647" y="619439"/>
                  <a:pt x="1809442" y="613079"/>
                  <a:pt x="1819373" y="612742"/>
                </a:cubicBezTo>
                <a:cubicBezTo>
                  <a:pt x="1995267" y="606779"/>
                  <a:pt x="2171307" y="606457"/>
                  <a:pt x="2347274" y="603315"/>
                </a:cubicBezTo>
                <a:lnTo>
                  <a:pt x="2394408" y="593888"/>
                </a:lnTo>
                <a:cubicBezTo>
                  <a:pt x="2425209" y="588288"/>
                  <a:pt x="2467069" y="582793"/>
                  <a:pt x="2498103" y="575035"/>
                </a:cubicBezTo>
                <a:cubicBezTo>
                  <a:pt x="2518138" y="570026"/>
                  <a:pt x="2543520" y="556916"/>
                  <a:pt x="2564091" y="556181"/>
                </a:cubicBezTo>
                <a:cubicBezTo>
                  <a:pt x="2639457" y="553489"/>
                  <a:pt x="2714920" y="556181"/>
                  <a:pt x="2790334" y="556181"/>
                </a:cubicBezTo>
                <a:lnTo>
                  <a:pt x="3610466" y="94268"/>
                </a:lnTo>
                <a:lnTo>
                  <a:pt x="3252247" y="0"/>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GB"/>
          </a:p>
        </p:txBody>
      </p:sp>
      <p:sp>
        <p:nvSpPr>
          <p:cNvPr id="17" name="Freeform: Shape 16">
            <a:extLst>
              <a:ext uri="{FF2B5EF4-FFF2-40B4-BE49-F238E27FC236}">
                <a16:creationId xmlns="" xmlns:a16="http://schemas.microsoft.com/office/drawing/2014/main" id="{C8CBE382-7C6B-40B3-8919-41BDBE4B6038}"/>
              </a:ext>
            </a:extLst>
          </p:cNvPr>
          <p:cNvSpPr/>
          <p:nvPr/>
        </p:nvSpPr>
        <p:spPr bwMode="auto">
          <a:xfrm>
            <a:off x="2875527" y="2882789"/>
            <a:ext cx="2978278" cy="2058861"/>
          </a:xfrm>
          <a:custGeom>
            <a:avLst/>
            <a:gdLst>
              <a:gd name="connsiteX0" fmla="*/ 0 w 2978150"/>
              <a:gd name="connsiteY0" fmla="*/ 0 h 901700"/>
              <a:gd name="connsiteX1" fmla="*/ 2978150 w 2978150"/>
              <a:gd name="connsiteY1" fmla="*/ 0 h 901700"/>
              <a:gd name="connsiteX2" fmla="*/ 2971800 w 2978150"/>
              <a:gd name="connsiteY2" fmla="*/ 603250 h 901700"/>
              <a:gd name="connsiteX3" fmla="*/ 1187450 w 2978150"/>
              <a:gd name="connsiteY3" fmla="*/ 609600 h 901700"/>
              <a:gd name="connsiteX4" fmla="*/ 1187450 w 2978150"/>
              <a:gd name="connsiteY4" fmla="*/ 895350 h 901700"/>
              <a:gd name="connsiteX5" fmla="*/ 0 w 2978150"/>
              <a:gd name="connsiteY5" fmla="*/ 901700 h 901700"/>
              <a:gd name="connsiteX6" fmla="*/ 0 w 2978150"/>
              <a:gd name="connsiteY6" fmla="*/ 0 h 901700"/>
              <a:gd name="connsiteX0" fmla="*/ 0 w 2982912"/>
              <a:gd name="connsiteY0" fmla="*/ 0 h 901700"/>
              <a:gd name="connsiteX1" fmla="*/ 2982912 w 2982912"/>
              <a:gd name="connsiteY1" fmla="*/ 0 h 901700"/>
              <a:gd name="connsiteX2" fmla="*/ 2971800 w 2982912"/>
              <a:gd name="connsiteY2" fmla="*/ 603250 h 901700"/>
              <a:gd name="connsiteX3" fmla="*/ 1187450 w 2982912"/>
              <a:gd name="connsiteY3" fmla="*/ 609600 h 901700"/>
              <a:gd name="connsiteX4" fmla="*/ 1187450 w 2982912"/>
              <a:gd name="connsiteY4" fmla="*/ 895350 h 901700"/>
              <a:gd name="connsiteX5" fmla="*/ 0 w 2982912"/>
              <a:gd name="connsiteY5" fmla="*/ 901700 h 901700"/>
              <a:gd name="connsiteX6" fmla="*/ 0 w 2982912"/>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87450 w 2986471"/>
              <a:gd name="connsiteY3" fmla="*/ 609600 h 901700"/>
              <a:gd name="connsiteX4" fmla="*/ 1187450 w 2986471"/>
              <a:gd name="connsiteY4" fmla="*/ 895350 h 901700"/>
              <a:gd name="connsiteX5" fmla="*/ 0 w 2986471"/>
              <a:gd name="connsiteY5" fmla="*/ 901700 h 901700"/>
              <a:gd name="connsiteX6" fmla="*/ 0 w 2986471"/>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73162 w 2986471"/>
              <a:gd name="connsiteY3" fmla="*/ 583406 h 901700"/>
              <a:gd name="connsiteX4" fmla="*/ 1187450 w 2986471"/>
              <a:gd name="connsiteY4" fmla="*/ 895350 h 901700"/>
              <a:gd name="connsiteX5" fmla="*/ 0 w 2986471"/>
              <a:gd name="connsiteY5" fmla="*/ 901700 h 901700"/>
              <a:gd name="connsiteX6" fmla="*/ 0 w 2986471"/>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73162 w 2986471"/>
              <a:gd name="connsiteY3" fmla="*/ 583406 h 901700"/>
              <a:gd name="connsiteX4" fmla="*/ 1168400 w 2986471"/>
              <a:gd name="connsiteY4" fmla="*/ 885825 h 901700"/>
              <a:gd name="connsiteX5" fmla="*/ 0 w 2986471"/>
              <a:gd name="connsiteY5" fmla="*/ 901700 h 901700"/>
              <a:gd name="connsiteX6" fmla="*/ 0 w 2986471"/>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68400 w 2986471"/>
              <a:gd name="connsiteY3" fmla="*/ 581025 h 901700"/>
              <a:gd name="connsiteX4" fmla="*/ 1168400 w 2986471"/>
              <a:gd name="connsiteY4" fmla="*/ 885825 h 901700"/>
              <a:gd name="connsiteX5" fmla="*/ 0 w 2986471"/>
              <a:gd name="connsiteY5" fmla="*/ 901700 h 901700"/>
              <a:gd name="connsiteX6" fmla="*/ 0 w 2986471"/>
              <a:gd name="connsiteY6" fmla="*/ 0 h 901700"/>
              <a:gd name="connsiteX0" fmla="*/ 0 w 2986471"/>
              <a:gd name="connsiteY0" fmla="*/ 0 h 892175"/>
              <a:gd name="connsiteX1" fmla="*/ 2982912 w 2986471"/>
              <a:gd name="connsiteY1" fmla="*/ 0 h 892175"/>
              <a:gd name="connsiteX2" fmla="*/ 2986087 w 2986471"/>
              <a:gd name="connsiteY2" fmla="*/ 581818 h 892175"/>
              <a:gd name="connsiteX3" fmla="*/ 1168400 w 2986471"/>
              <a:gd name="connsiteY3" fmla="*/ 581025 h 892175"/>
              <a:gd name="connsiteX4" fmla="*/ 1168400 w 2986471"/>
              <a:gd name="connsiteY4" fmla="*/ 885825 h 892175"/>
              <a:gd name="connsiteX5" fmla="*/ 0 w 2986471"/>
              <a:gd name="connsiteY5" fmla="*/ 892175 h 892175"/>
              <a:gd name="connsiteX6" fmla="*/ 0 w 2986471"/>
              <a:gd name="connsiteY6" fmla="*/ 0 h 892175"/>
              <a:gd name="connsiteX0" fmla="*/ 0 w 2986471"/>
              <a:gd name="connsiteY0" fmla="*/ 0 h 887413"/>
              <a:gd name="connsiteX1" fmla="*/ 2982912 w 2986471"/>
              <a:gd name="connsiteY1" fmla="*/ 0 h 887413"/>
              <a:gd name="connsiteX2" fmla="*/ 2986087 w 2986471"/>
              <a:gd name="connsiteY2" fmla="*/ 581818 h 887413"/>
              <a:gd name="connsiteX3" fmla="*/ 1168400 w 2986471"/>
              <a:gd name="connsiteY3" fmla="*/ 581025 h 887413"/>
              <a:gd name="connsiteX4" fmla="*/ 1168400 w 2986471"/>
              <a:gd name="connsiteY4" fmla="*/ 885825 h 887413"/>
              <a:gd name="connsiteX5" fmla="*/ 2381 w 2986471"/>
              <a:gd name="connsiteY5" fmla="*/ 887413 h 887413"/>
              <a:gd name="connsiteX6" fmla="*/ 0 w 2986471"/>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68400 w 2982912"/>
              <a:gd name="connsiteY3" fmla="*/ 581025 h 887413"/>
              <a:gd name="connsiteX4" fmla="*/ 1168400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80313 w 2982912"/>
              <a:gd name="connsiteY3" fmla="*/ 581025 h 887413"/>
              <a:gd name="connsiteX4" fmla="*/ 1168400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80313 w 2982912"/>
              <a:gd name="connsiteY3" fmla="*/ 581025 h 887413"/>
              <a:gd name="connsiteX4" fmla="*/ 1182696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80313 w 2982912"/>
              <a:gd name="connsiteY3" fmla="*/ 581025 h 887413"/>
              <a:gd name="connsiteX4" fmla="*/ 1182696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82695 w 2982912"/>
              <a:gd name="connsiteY3" fmla="*/ 581025 h 887413"/>
              <a:gd name="connsiteX4" fmla="*/ 1182696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85077 w 2982912"/>
              <a:gd name="connsiteY3" fmla="*/ 593107 h 887413"/>
              <a:gd name="connsiteX4" fmla="*/ 1182696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89842 w 2982912"/>
              <a:gd name="connsiteY3" fmla="*/ 595523 h 887413"/>
              <a:gd name="connsiteX4" fmla="*/ 1182696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89842 w 2982912"/>
              <a:gd name="connsiteY3" fmla="*/ 595523 h 887413"/>
              <a:gd name="connsiteX4" fmla="*/ 1189844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9066 h 887413"/>
              <a:gd name="connsiteX3" fmla="*/ 1189842 w 2982912"/>
              <a:gd name="connsiteY3" fmla="*/ 595523 h 887413"/>
              <a:gd name="connsiteX4" fmla="*/ 1189844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93899 h 887413"/>
              <a:gd name="connsiteX3" fmla="*/ 1189842 w 2982912"/>
              <a:gd name="connsiteY3" fmla="*/ 595523 h 887413"/>
              <a:gd name="connsiteX4" fmla="*/ 1189844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93899 h 887413"/>
              <a:gd name="connsiteX3" fmla="*/ 1185077 w 2982912"/>
              <a:gd name="connsiteY3" fmla="*/ 595523 h 887413"/>
              <a:gd name="connsiteX4" fmla="*/ 1189844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93899 h 887413"/>
              <a:gd name="connsiteX3" fmla="*/ 1185077 w 2982912"/>
              <a:gd name="connsiteY3" fmla="*/ 595523 h 887413"/>
              <a:gd name="connsiteX4" fmla="*/ 1187461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93899 h 887413"/>
              <a:gd name="connsiteX3" fmla="*/ 1185077 w 2982912"/>
              <a:gd name="connsiteY3" fmla="*/ 595523 h 887413"/>
              <a:gd name="connsiteX4" fmla="*/ 1182697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93899 h 887413"/>
              <a:gd name="connsiteX3" fmla="*/ 1185077 w 2982912"/>
              <a:gd name="connsiteY3" fmla="*/ 595523 h 887413"/>
              <a:gd name="connsiteX4" fmla="*/ 1185079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93899 h 887413"/>
              <a:gd name="connsiteX3" fmla="*/ 1185077 w 2982912"/>
              <a:gd name="connsiteY3" fmla="*/ 595523 h 887413"/>
              <a:gd name="connsiteX4" fmla="*/ 1185079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93899 h 887413"/>
              <a:gd name="connsiteX3" fmla="*/ 1182695 w 2982912"/>
              <a:gd name="connsiteY3" fmla="*/ 590691 h 887413"/>
              <a:gd name="connsiteX4" fmla="*/ 1185079 w 2982912"/>
              <a:gd name="connsiteY4" fmla="*/ 885825 h 887413"/>
              <a:gd name="connsiteX5" fmla="*/ 2381 w 2982912"/>
              <a:gd name="connsiteY5" fmla="*/ 887413 h 887413"/>
              <a:gd name="connsiteX6" fmla="*/ 0 w 2982912"/>
              <a:gd name="connsiteY6" fmla="*/ 0 h 887413"/>
              <a:gd name="connsiteX0" fmla="*/ 0 w 2981709"/>
              <a:gd name="connsiteY0" fmla="*/ 0 h 887413"/>
              <a:gd name="connsiteX1" fmla="*/ 2978147 w 2981709"/>
              <a:gd name="connsiteY1" fmla="*/ 0 h 887413"/>
              <a:gd name="connsiteX2" fmla="*/ 2981325 w 2981709"/>
              <a:gd name="connsiteY2" fmla="*/ 593899 h 887413"/>
              <a:gd name="connsiteX3" fmla="*/ 1182695 w 2981709"/>
              <a:gd name="connsiteY3" fmla="*/ 590691 h 887413"/>
              <a:gd name="connsiteX4" fmla="*/ 1185079 w 2981709"/>
              <a:gd name="connsiteY4" fmla="*/ 885825 h 887413"/>
              <a:gd name="connsiteX5" fmla="*/ 2381 w 2981709"/>
              <a:gd name="connsiteY5" fmla="*/ 887413 h 887413"/>
              <a:gd name="connsiteX6" fmla="*/ 0 w 2981709"/>
              <a:gd name="connsiteY6" fmla="*/ 0 h 887413"/>
              <a:gd name="connsiteX0" fmla="*/ 0 w 2978147"/>
              <a:gd name="connsiteY0" fmla="*/ 0 h 887413"/>
              <a:gd name="connsiteX1" fmla="*/ 2978147 w 2978147"/>
              <a:gd name="connsiteY1" fmla="*/ 0 h 887413"/>
              <a:gd name="connsiteX2" fmla="*/ 2971795 w 2978147"/>
              <a:gd name="connsiteY2" fmla="*/ 593899 h 887413"/>
              <a:gd name="connsiteX3" fmla="*/ 1182695 w 2978147"/>
              <a:gd name="connsiteY3" fmla="*/ 590691 h 887413"/>
              <a:gd name="connsiteX4" fmla="*/ 1185079 w 2978147"/>
              <a:gd name="connsiteY4" fmla="*/ 885825 h 887413"/>
              <a:gd name="connsiteX5" fmla="*/ 2381 w 2978147"/>
              <a:gd name="connsiteY5" fmla="*/ 887413 h 887413"/>
              <a:gd name="connsiteX6" fmla="*/ 0 w 2978147"/>
              <a:gd name="connsiteY6" fmla="*/ 0 h 887413"/>
              <a:gd name="connsiteX0" fmla="*/ 0 w 2978147"/>
              <a:gd name="connsiteY0" fmla="*/ 0 h 887413"/>
              <a:gd name="connsiteX1" fmla="*/ 2978147 w 2978147"/>
              <a:gd name="connsiteY1" fmla="*/ 0 h 887413"/>
              <a:gd name="connsiteX2" fmla="*/ 2974178 w 2978147"/>
              <a:gd name="connsiteY2" fmla="*/ 593899 h 887413"/>
              <a:gd name="connsiteX3" fmla="*/ 1182695 w 2978147"/>
              <a:gd name="connsiteY3" fmla="*/ 590691 h 887413"/>
              <a:gd name="connsiteX4" fmla="*/ 1185079 w 2978147"/>
              <a:gd name="connsiteY4" fmla="*/ 885825 h 887413"/>
              <a:gd name="connsiteX5" fmla="*/ 2381 w 2978147"/>
              <a:gd name="connsiteY5" fmla="*/ 887413 h 887413"/>
              <a:gd name="connsiteX6" fmla="*/ 0 w 2978147"/>
              <a:gd name="connsiteY6" fmla="*/ 0 h 887413"/>
              <a:gd name="connsiteX0" fmla="*/ 0 w 2979474"/>
              <a:gd name="connsiteY0" fmla="*/ 0 h 887413"/>
              <a:gd name="connsiteX1" fmla="*/ 2978147 w 2979474"/>
              <a:gd name="connsiteY1" fmla="*/ 0 h 887413"/>
              <a:gd name="connsiteX2" fmla="*/ 2978943 w 2979474"/>
              <a:gd name="connsiteY2" fmla="*/ 593899 h 887413"/>
              <a:gd name="connsiteX3" fmla="*/ 1182695 w 2979474"/>
              <a:gd name="connsiteY3" fmla="*/ 590691 h 887413"/>
              <a:gd name="connsiteX4" fmla="*/ 1185079 w 2979474"/>
              <a:gd name="connsiteY4" fmla="*/ 885825 h 887413"/>
              <a:gd name="connsiteX5" fmla="*/ 2381 w 2979474"/>
              <a:gd name="connsiteY5" fmla="*/ 887413 h 887413"/>
              <a:gd name="connsiteX6" fmla="*/ 0 w 2979474"/>
              <a:gd name="connsiteY6" fmla="*/ 0 h 887413"/>
              <a:gd name="connsiteX0" fmla="*/ 0 w 2979474"/>
              <a:gd name="connsiteY0" fmla="*/ 0 h 1493083"/>
              <a:gd name="connsiteX1" fmla="*/ 2978147 w 2979474"/>
              <a:gd name="connsiteY1" fmla="*/ 0 h 1493083"/>
              <a:gd name="connsiteX2" fmla="*/ 2978943 w 2979474"/>
              <a:gd name="connsiteY2" fmla="*/ 593899 h 1493083"/>
              <a:gd name="connsiteX3" fmla="*/ 1182695 w 2979474"/>
              <a:gd name="connsiteY3" fmla="*/ 590691 h 1493083"/>
              <a:gd name="connsiteX4" fmla="*/ 1185079 w 2979474"/>
              <a:gd name="connsiteY4" fmla="*/ 885825 h 1493083"/>
              <a:gd name="connsiteX5" fmla="*/ 15088 w 2979474"/>
              <a:gd name="connsiteY5" fmla="*/ 1493083 h 1493083"/>
              <a:gd name="connsiteX6" fmla="*/ 0 w 2979474"/>
              <a:gd name="connsiteY6" fmla="*/ 0 h 1493083"/>
              <a:gd name="connsiteX0" fmla="*/ 0 w 2979474"/>
              <a:gd name="connsiteY0" fmla="*/ 0 h 1504382"/>
              <a:gd name="connsiteX1" fmla="*/ 2978147 w 2979474"/>
              <a:gd name="connsiteY1" fmla="*/ 0 h 1504382"/>
              <a:gd name="connsiteX2" fmla="*/ 2978943 w 2979474"/>
              <a:gd name="connsiteY2" fmla="*/ 593899 h 1504382"/>
              <a:gd name="connsiteX3" fmla="*/ 1182695 w 2979474"/>
              <a:gd name="connsiteY3" fmla="*/ 590691 h 1504382"/>
              <a:gd name="connsiteX4" fmla="*/ 594215 w 2979474"/>
              <a:gd name="connsiteY4" fmla="*/ 1504382 h 1504382"/>
              <a:gd name="connsiteX5" fmla="*/ 15088 w 2979474"/>
              <a:gd name="connsiteY5" fmla="*/ 1493083 h 1504382"/>
              <a:gd name="connsiteX6" fmla="*/ 0 w 2979474"/>
              <a:gd name="connsiteY6" fmla="*/ 0 h 1504382"/>
              <a:gd name="connsiteX0" fmla="*/ 0 w 2979474"/>
              <a:gd name="connsiteY0" fmla="*/ 0 h 1790431"/>
              <a:gd name="connsiteX1" fmla="*/ 2978147 w 2979474"/>
              <a:gd name="connsiteY1" fmla="*/ 0 h 1790431"/>
              <a:gd name="connsiteX2" fmla="*/ 2978943 w 2979474"/>
              <a:gd name="connsiteY2" fmla="*/ 593899 h 1790431"/>
              <a:gd name="connsiteX3" fmla="*/ 623597 w 2979474"/>
              <a:gd name="connsiteY3" fmla="*/ 1776259 h 1790431"/>
              <a:gd name="connsiteX4" fmla="*/ 594215 w 2979474"/>
              <a:gd name="connsiteY4" fmla="*/ 1504382 h 1790431"/>
              <a:gd name="connsiteX5" fmla="*/ 15088 w 2979474"/>
              <a:gd name="connsiteY5" fmla="*/ 1493083 h 1790431"/>
              <a:gd name="connsiteX6" fmla="*/ 0 w 2979474"/>
              <a:gd name="connsiteY6" fmla="*/ 0 h 1790431"/>
              <a:gd name="connsiteX0" fmla="*/ 0 w 2978147"/>
              <a:gd name="connsiteY0" fmla="*/ 0 h 1790431"/>
              <a:gd name="connsiteX1" fmla="*/ 2978147 w 2978147"/>
              <a:gd name="connsiteY1" fmla="*/ 0 h 1790431"/>
              <a:gd name="connsiteX2" fmla="*/ 2972589 w 2978147"/>
              <a:gd name="connsiteY2" fmla="*/ 1753693 h 1790431"/>
              <a:gd name="connsiteX3" fmla="*/ 623597 w 2978147"/>
              <a:gd name="connsiteY3" fmla="*/ 1776259 h 1790431"/>
              <a:gd name="connsiteX4" fmla="*/ 594215 w 2978147"/>
              <a:gd name="connsiteY4" fmla="*/ 1504382 h 1790431"/>
              <a:gd name="connsiteX5" fmla="*/ 15088 w 2978147"/>
              <a:gd name="connsiteY5" fmla="*/ 1493083 h 1790431"/>
              <a:gd name="connsiteX6" fmla="*/ 0 w 2978147"/>
              <a:gd name="connsiteY6" fmla="*/ 0 h 1790431"/>
              <a:gd name="connsiteX0" fmla="*/ 0 w 2978147"/>
              <a:gd name="connsiteY0" fmla="*/ 0 h 1790431"/>
              <a:gd name="connsiteX1" fmla="*/ 2978147 w 2978147"/>
              <a:gd name="connsiteY1" fmla="*/ 0 h 1790431"/>
              <a:gd name="connsiteX2" fmla="*/ 2977355 w 2978147"/>
              <a:gd name="connsiteY2" fmla="*/ 1789937 h 1790431"/>
              <a:gd name="connsiteX3" fmla="*/ 623597 w 2978147"/>
              <a:gd name="connsiteY3" fmla="*/ 1776259 h 1790431"/>
              <a:gd name="connsiteX4" fmla="*/ 594215 w 2978147"/>
              <a:gd name="connsiteY4" fmla="*/ 1504382 h 1790431"/>
              <a:gd name="connsiteX5" fmla="*/ 15088 w 2978147"/>
              <a:gd name="connsiteY5" fmla="*/ 1493083 h 1790431"/>
              <a:gd name="connsiteX6" fmla="*/ 0 w 2978147"/>
              <a:gd name="connsiteY6" fmla="*/ 0 h 1790431"/>
              <a:gd name="connsiteX0" fmla="*/ 0 w 2978147"/>
              <a:gd name="connsiteY0" fmla="*/ 0 h 1802199"/>
              <a:gd name="connsiteX1" fmla="*/ 2978147 w 2978147"/>
              <a:gd name="connsiteY1" fmla="*/ 0 h 1802199"/>
              <a:gd name="connsiteX2" fmla="*/ 2977355 w 2978147"/>
              <a:gd name="connsiteY2" fmla="*/ 1789937 h 1802199"/>
              <a:gd name="connsiteX3" fmla="*/ 599771 w 2978147"/>
              <a:gd name="connsiteY3" fmla="*/ 1788340 h 1802199"/>
              <a:gd name="connsiteX4" fmla="*/ 594215 w 2978147"/>
              <a:gd name="connsiteY4" fmla="*/ 1504382 h 1802199"/>
              <a:gd name="connsiteX5" fmla="*/ 15088 w 2978147"/>
              <a:gd name="connsiteY5" fmla="*/ 1493083 h 1802199"/>
              <a:gd name="connsiteX6" fmla="*/ 0 w 2978147"/>
              <a:gd name="connsiteY6" fmla="*/ 0 h 1802199"/>
              <a:gd name="connsiteX0" fmla="*/ 0 w 2978147"/>
              <a:gd name="connsiteY0" fmla="*/ 0 h 1802199"/>
              <a:gd name="connsiteX1" fmla="*/ 2978147 w 2978147"/>
              <a:gd name="connsiteY1" fmla="*/ 0 h 1802199"/>
              <a:gd name="connsiteX2" fmla="*/ 2977355 w 2978147"/>
              <a:gd name="connsiteY2" fmla="*/ 1789937 h 1802199"/>
              <a:gd name="connsiteX3" fmla="*/ 609301 w 2978147"/>
              <a:gd name="connsiteY3" fmla="*/ 1788340 h 1802199"/>
              <a:gd name="connsiteX4" fmla="*/ 594215 w 2978147"/>
              <a:gd name="connsiteY4" fmla="*/ 1504382 h 1802199"/>
              <a:gd name="connsiteX5" fmla="*/ 15088 w 2978147"/>
              <a:gd name="connsiteY5" fmla="*/ 1493083 h 1802199"/>
              <a:gd name="connsiteX6" fmla="*/ 0 w 2978147"/>
              <a:gd name="connsiteY6" fmla="*/ 0 h 1802199"/>
              <a:gd name="connsiteX0" fmla="*/ 0 w 2978147"/>
              <a:gd name="connsiteY0" fmla="*/ 0 h 1797489"/>
              <a:gd name="connsiteX1" fmla="*/ 2978147 w 2978147"/>
              <a:gd name="connsiteY1" fmla="*/ 0 h 1797489"/>
              <a:gd name="connsiteX2" fmla="*/ 2977355 w 2978147"/>
              <a:gd name="connsiteY2" fmla="*/ 1789937 h 1797489"/>
              <a:gd name="connsiteX3" fmla="*/ 578328 w 2978147"/>
              <a:gd name="connsiteY3" fmla="*/ 1783507 h 1797489"/>
              <a:gd name="connsiteX4" fmla="*/ 594215 w 2978147"/>
              <a:gd name="connsiteY4" fmla="*/ 1504382 h 1797489"/>
              <a:gd name="connsiteX5" fmla="*/ 15088 w 2978147"/>
              <a:gd name="connsiteY5" fmla="*/ 1493083 h 1797489"/>
              <a:gd name="connsiteX6" fmla="*/ 0 w 2978147"/>
              <a:gd name="connsiteY6" fmla="*/ 0 h 1797489"/>
              <a:gd name="connsiteX0" fmla="*/ 0 w 2978147"/>
              <a:gd name="connsiteY0" fmla="*/ 0 h 2084279"/>
              <a:gd name="connsiteX1" fmla="*/ 2978147 w 2978147"/>
              <a:gd name="connsiteY1" fmla="*/ 0 h 2084279"/>
              <a:gd name="connsiteX2" fmla="*/ 2977355 w 2978147"/>
              <a:gd name="connsiteY2" fmla="*/ 1789937 h 2084279"/>
              <a:gd name="connsiteX3" fmla="*/ 578328 w 2978147"/>
              <a:gd name="connsiteY3" fmla="*/ 1783507 h 2084279"/>
              <a:gd name="connsiteX4" fmla="*/ 584685 w 2978147"/>
              <a:gd name="connsiteY4" fmla="*/ 2084279 h 2084279"/>
              <a:gd name="connsiteX5" fmla="*/ 15088 w 2978147"/>
              <a:gd name="connsiteY5" fmla="*/ 1493083 h 2084279"/>
              <a:gd name="connsiteX6" fmla="*/ 0 w 2978147"/>
              <a:gd name="connsiteY6" fmla="*/ 0 h 2084279"/>
              <a:gd name="connsiteX0" fmla="*/ 0 w 2978147"/>
              <a:gd name="connsiteY0" fmla="*/ 0 h 2084279"/>
              <a:gd name="connsiteX1" fmla="*/ 2978147 w 2978147"/>
              <a:gd name="connsiteY1" fmla="*/ 0 h 2084279"/>
              <a:gd name="connsiteX2" fmla="*/ 2977355 w 2978147"/>
              <a:gd name="connsiteY2" fmla="*/ 1789937 h 2084279"/>
              <a:gd name="connsiteX3" fmla="*/ 578328 w 2978147"/>
              <a:gd name="connsiteY3" fmla="*/ 1783507 h 2084279"/>
              <a:gd name="connsiteX4" fmla="*/ 584685 w 2978147"/>
              <a:gd name="connsiteY4" fmla="*/ 2084279 h 2084279"/>
              <a:gd name="connsiteX5" fmla="*/ 792 w 2978147"/>
              <a:gd name="connsiteY5" fmla="*/ 2082645 h 2084279"/>
              <a:gd name="connsiteX6" fmla="*/ 0 w 2978147"/>
              <a:gd name="connsiteY6" fmla="*/ 0 h 2084279"/>
              <a:gd name="connsiteX0" fmla="*/ 0 w 2978147"/>
              <a:gd name="connsiteY0" fmla="*/ 0 h 2084279"/>
              <a:gd name="connsiteX1" fmla="*/ 2978147 w 2978147"/>
              <a:gd name="connsiteY1" fmla="*/ 0 h 2084279"/>
              <a:gd name="connsiteX2" fmla="*/ 2977355 w 2978147"/>
              <a:gd name="connsiteY2" fmla="*/ 1789937 h 2084279"/>
              <a:gd name="connsiteX3" fmla="*/ 578328 w 2978147"/>
              <a:gd name="connsiteY3" fmla="*/ 1783507 h 2084279"/>
              <a:gd name="connsiteX4" fmla="*/ 584685 w 2978147"/>
              <a:gd name="connsiteY4" fmla="*/ 2084279 h 2084279"/>
              <a:gd name="connsiteX5" fmla="*/ 5558 w 2978147"/>
              <a:gd name="connsiteY5" fmla="*/ 2082645 h 2084279"/>
              <a:gd name="connsiteX6" fmla="*/ 0 w 2978147"/>
              <a:gd name="connsiteY6" fmla="*/ 0 h 2084279"/>
              <a:gd name="connsiteX0" fmla="*/ 0 w 2978147"/>
              <a:gd name="connsiteY0" fmla="*/ 0 h 2085062"/>
              <a:gd name="connsiteX1" fmla="*/ 2978147 w 2978147"/>
              <a:gd name="connsiteY1" fmla="*/ 0 h 2085062"/>
              <a:gd name="connsiteX2" fmla="*/ 2977355 w 2978147"/>
              <a:gd name="connsiteY2" fmla="*/ 1789937 h 2085062"/>
              <a:gd name="connsiteX3" fmla="*/ 578328 w 2978147"/>
              <a:gd name="connsiteY3" fmla="*/ 1783507 h 2085062"/>
              <a:gd name="connsiteX4" fmla="*/ 584685 w 2978147"/>
              <a:gd name="connsiteY4" fmla="*/ 2084279 h 2085062"/>
              <a:gd name="connsiteX5" fmla="*/ 5558 w 2978147"/>
              <a:gd name="connsiteY5" fmla="*/ 2085062 h 2085062"/>
              <a:gd name="connsiteX6" fmla="*/ 0 w 2978147"/>
              <a:gd name="connsiteY6" fmla="*/ 0 h 2085062"/>
              <a:gd name="connsiteX0" fmla="*/ 0 w 2978147"/>
              <a:gd name="connsiteY0" fmla="*/ 0 h 2085062"/>
              <a:gd name="connsiteX1" fmla="*/ 2978147 w 2978147"/>
              <a:gd name="connsiteY1" fmla="*/ 0 h 2085062"/>
              <a:gd name="connsiteX2" fmla="*/ 2977355 w 2978147"/>
              <a:gd name="connsiteY2" fmla="*/ 1789937 h 2085062"/>
              <a:gd name="connsiteX3" fmla="*/ 578328 w 2978147"/>
              <a:gd name="connsiteY3" fmla="*/ 1800420 h 2085062"/>
              <a:gd name="connsiteX4" fmla="*/ 584685 w 2978147"/>
              <a:gd name="connsiteY4" fmla="*/ 2084279 h 2085062"/>
              <a:gd name="connsiteX5" fmla="*/ 5558 w 2978147"/>
              <a:gd name="connsiteY5" fmla="*/ 2085062 h 2085062"/>
              <a:gd name="connsiteX6" fmla="*/ 0 w 2978147"/>
              <a:gd name="connsiteY6" fmla="*/ 0 h 2085062"/>
              <a:gd name="connsiteX0" fmla="*/ 0 w 2978147"/>
              <a:gd name="connsiteY0" fmla="*/ 0 h 2085062"/>
              <a:gd name="connsiteX1" fmla="*/ 2978147 w 2978147"/>
              <a:gd name="connsiteY1" fmla="*/ 0 h 2085062"/>
              <a:gd name="connsiteX2" fmla="*/ 2977355 w 2978147"/>
              <a:gd name="connsiteY2" fmla="*/ 1789937 h 2085062"/>
              <a:gd name="connsiteX3" fmla="*/ 578328 w 2978147"/>
              <a:gd name="connsiteY3" fmla="*/ 1800420 h 2085062"/>
              <a:gd name="connsiteX4" fmla="*/ 582303 w 2978147"/>
              <a:gd name="connsiteY4" fmla="*/ 2084279 h 2085062"/>
              <a:gd name="connsiteX5" fmla="*/ 5558 w 2978147"/>
              <a:gd name="connsiteY5" fmla="*/ 2085062 h 2085062"/>
              <a:gd name="connsiteX6" fmla="*/ 0 w 2978147"/>
              <a:gd name="connsiteY6" fmla="*/ 0 h 2085062"/>
              <a:gd name="connsiteX0" fmla="*/ 0 w 2978147"/>
              <a:gd name="connsiteY0" fmla="*/ 0 h 2085062"/>
              <a:gd name="connsiteX1" fmla="*/ 2978147 w 2978147"/>
              <a:gd name="connsiteY1" fmla="*/ 0 h 2085062"/>
              <a:gd name="connsiteX2" fmla="*/ 2977355 w 2978147"/>
              <a:gd name="connsiteY2" fmla="*/ 1789937 h 2085062"/>
              <a:gd name="connsiteX3" fmla="*/ 580710 w 2978147"/>
              <a:gd name="connsiteY3" fmla="*/ 1790755 h 2085062"/>
              <a:gd name="connsiteX4" fmla="*/ 582303 w 2978147"/>
              <a:gd name="connsiteY4" fmla="*/ 2084279 h 2085062"/>
              <a:gd name="connsiteX5" fmla="*/ 5558 w 2978147"/>
              <a:gd name="connsiteY5" fmla="*/ 2085062 h 2085062"/>
              <a:gd name="connsiteX6" fmla="*/ 0 w 2978147"/>
              <a:gd name="connsiteY6" fmla="*/ 0 h 2085062"/>
              <a:gd name="connsiteX0" fmla="*/ 0 w 2978147"/>
              <a:gd name="connsiteY0" fmla="*/ 0 h 2089112"/>
              <a:gd name="connsiteX1" fmla="*/ 2978147 w 2978147"/>
              <a:gd name="connsiteY1" fmla="*/ 0 h 2089112"/>
              <a:gd name="connsiteX2" fmla="*/ 2977355 w 2978147"/>
              <a:gd name="connsiteY2" fmla="*/ 1789937 h 2089112"/>
              <a:gd name="connsiteX3" fmla="*/ 580710 w 2978147"/>
              <a:gd name="connsiteY3" fmla="*/ 1790755 h 2089112"/>
              <a:gd name="connsiteX4" fmla="*/ 589451 w 2978147"/>
              <a:gd name="connsiteY4" fmla="*/ 2089112 h 2089112"/>
              <a:gd name="connsiteX5" fmla="*/ 5558 w 2978147"/>
              <a:gd name="connsiteY5" fmla="*/ 2085062 h 2089112"/>
              <a:gd name="connsiteX6" fmla="*/ 0 w 2978147"/>
              <a:gd name="connsiteY6" fmla="*/ 0 h 2089112"/>
              <a:gd name="connsiteX0" fmla="*/ 1718 w 2979865"/>
              <a:gd name="connsiteY0" fmla="*/ 0 h 2097144"/>
              <a:gd name="connsiteX1" fmla="*/ 2979865 w 2979865"/>
              <a:gd name="connsiteY1" fmla="*/ 0 h 2097144"/>
              <a:gd name="connsiteX2" fmla="*/ 2979073 w 2979865"/>
              <a:gd name="connsiteY2" fmla="*/ 1789937 h 2097144"/>
              <a:gd name="connsiteX3" fmla="*/ 582428 w 2979865"/>
              <a:gd name="connsiteY3" fmla="*/ 1790755 h 2097144"/>
              <a:gd name="connsiteX4" fmla="*/ 591169 w 2979865"/>
              <a:gd name="connsiteY4" fmla="*/ 2089112 h 2097144"/>
              <a:gd name="connsiteX5" fmla="*/ 128 w 2979865"/>
              <a:gd name="connsiteY5" fmla="*/ 2097144 h 2097144"/>
              <a:gd name="connsiteX6" fmla="*/ 1718 w 2979865"/>
              <a:gd name="connsiteY6" fmla="*/ 0 h 2097144"/>
              <a:gd name="connsiteX0" fmla="*/ 1718 w 2979865"/>
              <a:gd name="connsiteY0" fmla="*/ 0 h 2092312"/>
              <a:gd name="connsiteX1" fmla="*/ 2979865 w 2979865"/>
              <a:gd name="connsiteY1" fmla="*/ 0 h 2092312"/>
              <a:gd name="connsiteX2" fmla="*/ 2979073 w 2979865"/>
              <a:gd name="connsiteY2" fmla="*/ 1789937 h 2092312"/>
              <a:gd name="connsiteX3" fmla="*/ 582428 w 2979865"/>
              <a:gd name="connsiteY3" fmla="*/ 1790755 h 2092312"/>
              <a:gd name="connsiteX4" fmla="*/ 591169 w 2979865"/>
              <a:gd name="connsiteY4" fmla="*/ 2089112 h 2092312"/>
              <a:gd name="connsiteX5" fmla="*/ 128 w 2979865"/>
              <a:gd name="connsiteY5" fmla="*/ 2092312 h 2092312"/>
              <a:gd name="connsiteX6" fmla="*/ 1718 w 2979865"/>
              <a:gd name="connsiteY6" fmla="*/ 0 h 2092312"/>
              <a:gd name="connsiteX0" fmla="*/ 1718 w 2979865"/>
              <a:gd name="connsiteY0" fmla="*/ 0 h 2089112"/>
              <a:gd name="connsiteX1" fmla="*/ 2979865 w 2979865"/>
              <a:gd name="connsiteY1" fmla="*/ 0 h 2089112"/>
              <a:gd name="connsiteX2" fmla="*/ 2979073 w 2979865"/>
              <a:gd name="connsiteY2" fmla="*/ 1789937 h 2089112"/>
              <a:gd name="connsiteX3" fmla="*/ 582428 w 2979865"/>
              <a:gd name="connsiteY3" fmla="*/ 1790755 h 2089112"/>
              <a:gd name="connsiteX4" fmla="*/ 591169 w 2979865"/>
              <a:gd name="connsiteY4" fmla="*/ 2089112 h 2089112"/>
              <a:gd name="connsiteX5" fmla="*/ 128 w 2979865"/>
              <a:gd name="connsiteY5" fmla="*/ 2087479 h 2089112"/>
              <a:gd name="connsiteX6" fmla="*/ 1718 w 2979865"/>
              <a:gd name="connsiteY6" fmla="*/ 0 h 2089112"/>
              <a:gd name="connsiteX0" fmla="*/ 1718 w 2979865"/>
              <a:gd name="connsiteY0" fmla="*/ 0 h 2089112"/>
              <a:gd name="connsiteX1" fmla="*/ 2979865 w 2979865"/>
              <a:gd name="connsiteY1" fmla="*/ 0 h 2089112"/>
              <a:gd name="connsiteX2" fmla="*/ 2979073 w 2979865"/>
              <a:gd name="connsiteY2" fmla="*/ 1789937 h 2089112"/>
              <a:gd name="connsiteX3" fmla="*/ 589576 w 2979865"/>
              <a:gd name="connsiteY3" fmla="*/ 1790755 h 2089112"/>
              <a:gd name="connsiteX4" fmla="*/ 591169 w 2979865"/>
              <a:gd name="connsiteY4" fmla="*/ 2089112 h 2089112"/>
              <a:gd name="connsiteX5" fmla="*/ 128 w 2979865"/>
              <a:gd name="connsiteY5" fmla="*/ 2087479 h 2089112"/>
              <a:gd name="connsiteX6" fmla="*/ 1718 w 2979865"/>
              <a:gd name="connsiteY6" fmla="*/ 0 h 208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9865" h="2089112">
                <a:moveTo>
                  <a:pt x="1718" y="0"/>
                </a:moveTo>
                <a:lnTo>
                  <a:pt x="2979865" y="0"/>
                </a:lnTo>
                <a:cubicBezTo>
                  <a:pt x="2977748" y="201083"/>
                  <a:pt x="2981190" y="1588854"/>
                  <a:pt x="2979073" y="1789937"/>
                </a:cubicBezTo>
                <a:lnTo>
                  <a:pt x="589576" y="1790755"/>
                </a:lnTo>
                <a:cubicBezTo>
                  <a:pt x="587989" y="1891561"/>
                  <a:pt x="592756" y="1988306"/>
                  <a:pt x="591169" y="2089112"/>
                </a:cubicBezTo>
                <a:lnTo>
                  <a:pt x="128" y="2087479"/>
                </a:lnTo>
                <a:cubicBezTo>
                  <a:pt x="-666" y="1791675"/>
                  <a:pt x="2512" y="295804"/>
                  <a:pt x="1718" y="0"/>
                </a:cubicBezTo>
                <a:close/>
              </a:path>
            </a:pathLst>
          </a:custGeom>
          <a:noFill/>
          <a:ln w="28575" cap="flat" cmpd="sng" algn="ctr">
            <a:solidFill>
              <a:srgbClr val="FFC15A"/>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Freeform: Shape 17">
            <a:extLst>
              <a:ext uri="{FF2B5EF4-FFF2-40B4-BE49-F238E27FC236}">
                <a16:creationId xmlns="" xmlns:a16="http://schemas.microsoft.com/office/drawing/2014/main" id="{E59EA14E-FDCA-48F6-A35F-98979207DE09}"/>
              </a:ext>
            </a:extLst>
          </p:cNvPr>
          <p:cNvSpPr/>
          <p:nvPr/>
        </p:nvSpPr>
        <p:spPr bwMode="auto">
          <a:xfrm>
            <a:off x="2877246" y="4674471"/>
            <a:ext cx="2980128" cy="1182656"/>
          </a:xfrm>
          <a:custGeom>
            <a:avLst/>
            <a:gdLst>
              <a:gd name="connsiteX0" fmla="*/ 2971800 w 2972363"/>
              <a:gd name="connsiteY0" fmla="*/ 0 h 2387600"/>
              <a:gd name="connsiteX1" fmla="*/ 1187450 w 2972363"/>
              <a:gd name="connsiteY1" fmla="*/ 0 h 2387600"/>
              <a:gd name="connsiteX2" fmla="*/ 1181100 w 2972363"/>
              <a:gd name="connsiteY2" fmla="*/ 298450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90625 w 2972363"/>
              <a:gd name="connsiteY2" fmla="*/ 300831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88244 w 2972363"/>
              <a:gd name="connsiteY2" fmla="*/ 300831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88244 w 2972363"/>
              <a:gd name="connsiteY2" fmla="*/ 300831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88244 w 2972363"/>
              <a:gd name="connsiteY2" fmla="*/ 300831 h 2387600"/>
              <a:gd name="connsiteX3" fmla="*/ 1588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85256"/>
              <a:gd name="connsiteY0" fmla="*/ 0 h 2395538"/>
              <a:gd name="connsiteX1" fmla="*/ 1187450 w 2985256"/>
              <a:gd name="connsiteY1" fmla="*/ 0 h 2395538"/>
              <a:gd name="connsiteX2" fmla="*/ 1188244 w 2985256"/>
              <a:gd name="connsiteY2" fmla="*/ 300831 h 2395538"/>
              <a:gd name="connsiteX3" fmla="*/ 1588 w 2985256"/>
              <a:gd name="connsiteY3" fmla="*/ 304800 h 2395538"/>
              <a:gd name="connsiteX4" fmla="*/ 0 w 2985256"/>
              <a:gd name="connsiteY4" fmla="*/ 2387600 h 2395538"/>
              <a:gd name="connsiteX5" fmla="*/ 2984500 w 2985256"/>
              <a:gd name="connsiteY5" fmla="*/ 2395538 h 2395538"/>
              <a:gd name="connsiteX6" fmla="*/ 2971800 w 2985256"/>
              <a:gd name="connsiteY6" fmla="*/ 0 h 2395538"/>
              <a:gd name="connsiteX0" fmla="*/ 2971800 w 2985256"/>
              <a:gd name="connsiteY0" fmla="*/ 0 h 2387600"/>
              <a:gd name="connsiteX1" fmla="*/ 1187450 w 2985256"/>
              <a:gd name="connsiteY1" fmla="*/ 0 h 2387600"/>
              <a:gd name="connsiteX2" fmla="*/ 1188244 w 2985256"/>
              <a:gd name="connsiteY2" fmla="*/ 300831 h 2387600"/>
              <a:gd name="connsiteX3" fmla="*/ 1588 w 2985256"/>
              <a:gd name="connsiteY3" fmla="*/ 304800 h 2387600"/>
              <a:gd name="connsiteX4" fmla="*/ 0 w 2985256"/>
              <a:gd name="connsiteY4" fmla="*/ 2387600 h 2387600"/>
              <a:gd name="connsiteX5" fmla="*/ 2984500 w 2985256"/>
              <a:gd name="connsiteY5" fmla="*/ 2383632 h 2387600"/>
              <a:gd name="connsiteX6" fmla="*/ 2971800 w 2985256"/>
              <a:gd name="connsiteY6" fmla="*/ 0 h 2387600"/>
              <a:gd name="connsiteX0" fmla="*/ 2971800 w 2985256"/>
              <a:gd name="connsiteY0" fmla="*/ 0 h 2390776"/>
              <a:gd name="connsiteX1" fmla="*/ 1187450 w 2985256"/>
              <a:gd name="connsiteY1" fmla="*/ 0 h 2390776"/>
              <a:gd name="connsiteX2" fmla="*/ 1188244 w 2985256"/>
              <a:gd name="connsiteY2" fmla="*/ 300831 h 2390776"/>
              <a:gd name="connsiteX3" fmla="*/ 1588 w 2985256"/>
              <a:gd name="connsiteY3" fmla="*/ 304800 h 2390776"/>
              <a:gd name="connsiteX4" fmla="*/ 0 w 2985256"/>
              <a:gd name="connsiteY4" fmla="*/ 2387600 h 2390776"/>
              <a:gd name="connsiteX5" fmla="*/ 2984500 w 2985256"/>
              <a:gd name="connsiteY5" fmla="*/ 2390776 h 2390776"/>
              <a:gd name="connsiteX6" fmla="*/ 2971800 w 2985256"/>
              <a:gd name="connsiteY6" fmla="*/ 0 h 2390776"/>
              <a:gd name="connsiteX0" fmla="*/ 2981325 w 2986095"/>
              <a:gd name="connsiteY0" fmla="*/ 0 h 2390776"/>
              <a:gd name="connsiteX1" fmla="*/ 1187450 w 2986095"/>
              <a:gd name="connsiteY1" fmla="*/ 0 h 2390776"/>
              <a:gd name="connsiteX2" fmla="*/ 1188244 w 2986095"/>
              <a:gd name="connsiteY2" fmla="*/ 300831 h 2390776"/>
              <a:gd name="connsiteX3" fmla="*/ 1588 w 2986095"/>
              <a:gd name="connsiteY3" fmla="*/ 304800 h 2390776"/>
              <a:gd name="connsiteX4" fmla="*/ 0 w 2986095"/>
              <a:gd name="connsiteY4" fmla="*/ 2387600 h 2390776"/>
              <a:gd name="connsiteX5" fmla="*/ 2984500 w 2986095"/>
              <a:gd name="connsiteY5" fmla="*/ 2390776 h 2390776"/>
              <a:gd name="connsiteX6" fmla="*/ 2981325 w 2986095"/>
              <a:gd name="connsiteY6" fmla="*/ 0 h 2390776"/>
              <a:gd name="connsiteX0" fmla="*/ 2981325 w 2986095"/>
              <a:gd name="connsiteY0" fmla="*/ 0 h 2390776"/>
              <a:gd name="connsiteX1" fmla="*/ 1206531 w 2986095"/>
              <a:gd name="connsiteY1" fmla="*/ 21524 h 2390776"/>
              <a:gd name="connsiteX2" fmla="*/ 1188244 w 2986095"/>
              <a:gd name="connsiteY2" fmla="*/ 300831 h 2390776"/>
              <a:gd name="connsiteX3" fmla="*/ 1588 w 2986095"/>
              <a:gd name="connsiteY3" fmla="*/ 304800 h 2390776"/>
              <a:gd name="connsiteX4" fmla="*/ 0 w 2986095"/>
              <a:gd name="connsiteY4" fmla="*/ 2387600 h 2390776"/>
              <a:gd name="connsiteX5" fmla="*/ 2984500 w 2986095"/>
              <a:gd name="connsiteY5" fmla="*/ 2390776 h 2390776"/>
              <a:gd name="connsiteX6" fmla="*/ 2981325 w 2986095"/>
              <a:gd name="connsiteY6" fmla="*/ 0 h 2390776"/>
              <a:gd name="connsiteX0" fmla="*/ 2981325 w 2986095"/>
              <a:gd name="connsiteY0" fmla="*/ 0 h 2390776"/>
              <a:gd name="connsiteX1" fmla="*/ 1206531 w 2986095"/>
              <a:gd name="connsiteY1" fmla="*/ 21524 h 2390776"/>
              <a:gd name="connsiteX2" fmla="*/ 1216864 w 2986095"/>
              <a:gd name="connsiteY2" fmla="*/ 310397 h 2390776"/>
              <a:gd name="connsiteX3" fmla="*/ 1588 w 2986095"/>
              <a:gd name="connsiteY3" fmla="*/ 304800 h 2390776"/>
              <a:gd name="connsiteX4" fmla="*/ 0 w 2986095"/>
              <a:gd name="connsiteY4" fmla="*/ 2387600 h 2390776"/>
              <a:gd name="connsiteX5" fmla="*/ 2984500 w 2986095"/>
              <a:gd name="connsiteY5" fmla="*/ 2390776 h 2390776"/>
              <a:gd name="connsiteX6" fmla="*/ 2981325 w 2986095"/>
              <a:gd name="connsiteY6" fmla="*/ 0 h 2390776"/>
              <a:gd name="connsiteX0" fmla="*/ 2981325 w 2986095"/>
              <a:gd name="connsiteY0" fmla="*/ 0 h 2390776"/>
              <a:gd name="connsiteX1" fmla="*/ 1220842 w 2986095"/>
              <a:gd name="connsiteY1" fmla="*/ 21524 h 2390776"/>
              <a:gd name="connsiteX2" fmla="*/ 1216864 w 2986095"/>
              <a:gd name="connsiteY2" fmla="*/ 310397 h 2390776"/>
              <a:gd name="connsiteX3" fmla="*/ 1588 w 2986095"/>
              <a:gd name="connsiteY3" fmla="*/ 304800 h 2390776"/>
              <a:gd name="connsiteX4" fmla="*/ 0 w 2986095"/>
              <a:gd name="connsiteY4" fmla="*/ 2387600 h 2390776"/>
              <a:gd name="connsiteX5" fmla="*/ 2984500 w 2986095"/>
              <a:gd name="connsiteY5" fmla="*/ 2390776 h 2390776"/>
              <a:gd name="connsiteX6" fmla="*/ 2981325 w 2986095"/>
              <a:gd name="connsiteY6" fmla="*/ 0 h 2390776"/>
              <a:gd name="connsiteX0" fmla="*/ 2981325 w 2986095"/>
              <a:gd name="connsiteY0" fmla="*/ 0 h 2390776"/>
              <a:gd name="connsiteX1" fmla="*/ 1213686 w 2986095"/>
              <a:gd name="connsiteY1" fmla="*/ 16741 h 2390776"/>
              <a:gd name="connsiteX2" fmla="*/ 1216864 w 2986095"/>
              <a:gd name="connsiteY2" fmla="*/ 310397 h 2390776"/>
              <a:gd name="connsiteX3" fmla="*/ 1588 w 2986095"/>
              <a:gd name="connsiteY3" fmla="*/ 304800 h 2390776"/>
              <a:gd name="connsiteX4" fmla="*/ 0 w 2986095"/>
              <a:gd name="connsiteY4" fmla="*/ 2387600 h 2390776"/>
              <a:gd name="connsiteX5" fmla="*/ 2984500 w 2986095"/>
              <a:gd name="connsiteY5" fmla="*/ 2390776 h 2390776"/>
              <a:gd name="connsiteX6" fmla="*/ 2981325 w 2986095"/>
              <a:gd name="connsiteY6" fmla="*/ 0 h 2390776"/>
              <a:gd name="connsiteX0" fmla="*/ 2981325 w 2986095"/>
              <a:gd name="connsiteY0" fmla="*/ 0 h 2378818"/>
              <a:gd name="connsiteX1" fmla="*/ 1213686 w 2986095"/>
              <a:gd name="connsiteY1" fmla="*/ 4783 h 2378818"/>
              <a:gd name="connsiteX2" fmla="*/ 1216864 w 2986095"/>
              <a:gd name="connsiteY2" fmla="*/ 298439 h 2378818"/>
              <a:gd name="connsiteX3" fmla="*/ 1588 w 2986095"/>
              <a:gd name="connsiteY3" fmla="*/ 292842 h 2378818"/>
              <a:gd name="connsiteX4" fmla="*/ 0 w 2986095"/>
              <a:gd name="connsiteY4" fmla="*/ 2375642 h 2378818"/>
              <a:gd name="connsiteX5" fmla="*/ 2984500 w 2986095"/>
              <a:gd name="connsiteY5" fmla="*/ 2378818 h 2378818"/>
              <a:gd name="connsiteX6" fmla="*/ 2981325 w 2986095"/>
              <a:gd name="connsiteY6" fmla="*/ 0 h 2378818"/>
              <a:gd name="connsiteX0" fmla="*/ 2981325 w 2986095"/>
              <a:gd name="connsiteY0" fmla="*/ 0 h 2378818"/>
              <a:gd name="connsiteX1" fmla="*/ 1213686 w 2986095"/>
              <a:gd name="connsiteY1" fmla="*/ 4783 h 2378818"/>
              <a:gd name="connsiteX2" fmla="*/ 1216864 w 2986095"/>
              <a:gd name="connsiteY2" fmla="*/ 298439 h 2378818"/>
              <a:gd name="connsiteX3" fmla="*/ 1588 w 2986095"/>
              <a:gd name="connsiteY3" fmla="*/ 292842 h 2378818"/>
              <a:gd name="connsiteX4" fmla="*/ 0 w 2986095"/>
              <a:gd name="connsiteY4" fmla="*/ 2375642 h 2378818"/>
              <a:gd name="connsiteX5" fmla="*/ 2984500 w 2986095"/>
              <a:gd name="connsiteY5" fmla="*/ 2378818 h 2378818"/>
              <a:gd name="connsiteX6" fmla="*/ 2981325 w 2986095"/>
              <a:gd name="connsiteY6" fmla="*/ 0 h 2378818"/>
              <a:gd name="connsiteX0" fmla="*/ 2981325 w 2986095"/>
              <a:gd name="connsiteY0" fmla="*/ 0 h 2376427"/>
              <a:gd name="connsiteX1" fmla="*/ 1213686 w 2986095"/>
              <a:gd name="connsiteY1" fmla="*/ 2392 h 2376427"/>
              <a:gd name="connsiteX2" fmla="*/ 1216864 w 2986095"/>
              <a:gd name="connsiteY2" fmla="*/ 296048 h 2376427"/>
              <a:gd name="connsiteX3" fmla="*/ 1588 w 2986095"/>
              <a:gd name="connsiteY3" fmla="*/ 290451 h 2376427"/>
              <a:gd name="connsiteX4" fmla="*/ 0 w 2986095"/>
              <a:gd name="connsiteY4" fmla="*/ 2373251 h 2376427"/>
              <a:gd name="connsiteX5" fmla="*/ 2984500 w 2986095"/>
              <a:gd name="connsiteY5" fmla="*/ 2376427 h 2376427"/>
              <a:gd name="connsiteX6" fmla="*/ 2981325 w 2986095"/>
              <a:gd name="connsiteY6" fmla="*/ 0 h 2376427"/>
              <a:gd name="connsiteX0" fmla="*/ 2981325 w 2986095"/>
              <a:gd name="connsiteY0" fmla="*/ 0 h 2376427"/>
              <a:gd name="connsiteX1" fmla="*/ 1213686 w 2986095"/>
              <a:gd name="connsiteY1" fmla="*/ 2392 h 2376427"/>
              <a:gd name="connsiteX2" fmla="*/ 1216864 w 2986095"/>
              <a:gd name="connsiteY2" fmla="*/ 296048 h 2376427"/>
              <a:gd name="connsiteX3" fmla="*/ 1588 w 2986095"/>
              <a:gd name="connsiteY3" fmla="*/ 290451 h 2376427"/>
              <a:gd name="connsiteX4" fmla="*/ 0 w 2986095"/>
              <a:gd name="connsiteY4" fmla="*/ 2373251 h 2376427"/>
              <a:gd name="connsiteX5" fmla="*/ 2984500 w 2986095"/>
              <a:gd name="connsiteY5" fmla="*/ 2376427 h 2376427"/>
              <a:gd name="connsiteX6" fmla="*/ 2981325 w 2986095"/>
              <a:gd name="connsiteY6" fmla="*/ 0 h 2376427"/>
              <a:gd name="connsiteX0" fmla="*/ 2981325 w 2986095"/>
              <a:gd name="connsiteY0" fmla="*/ 0 h 2376427"/>
              <a:gd name="connsiteX1" fmla="*/ 1216071 w 2986095"/>
              <a:gd name="connsiteY1" fmla="*/ 4785 h 2376427"/>
              <a:gd name="connsiteX2" fmla="*/ 1216864 w 2986095"/>
              <a:gd name="connsiteY2" fmla="*/ 296048 h 2376427"/>
              <a:gd name="connsiteX3" fmla="*/ 1588 w 2986095"/>
              <a:gd name="connsiteY3" fmla="*/ 290451 h 2376427"/>
              <a:gd name="connsiteX4" fmla="*/ 0 w 2986095"/>
              <a:gd name="connsiteY4" fmla="*/ 2373251 h 2376427"/>
              <a:gd name="connsiteX5" fmla="*/ 2984500 w 2986095"/>
              <a:gd name="connsiteY5" fmla="*/ 2376427 h 2376427"/>
              <a:gd name="connsiteX6" fmla="*/ 2981325 w 2986095"/>
              <a:gd name="connsiteY6" fmla="*/ 0 h 2376427"/>
              <a:gd name="connsiteX0" fmla="*/ 2981325 w 2986095"/>
              <a:gd name="connsiteY0" fmla="*/ 0 h 2376427"/>
              <a:gd name="connsiteX1" fmla="*/ 1216071 w 2986095"/>
              <a:gd name="connsiteY1" fmla="*/ 1 h 2376427"/>
              <a:gd name="connsiteX2" fmla="*/ 1216864 w 2986095"/>
              <a:gd name="connsiteY2" fmla="*/ 296048 h 2376427"/>
              <a:gd name="connsiteX3" fmla="*/ 1588 w 2986095"/>
              <a:gd name="connsiteY3" fmla="*/ 290451 h 2376427"/>
              <a:gd name="connsiteX4" fmla="*/ 0 w 2986095"/>
              <a:gd name="connsiteY4" fmla="*/ 2373251 h 2376427"/>
              <a:gd name="connsiteX5" fmla="*/ 2984500 w 2986095"/>
              <a:gd name="connsiteY5" fmla="*/ 2376427 h 2376427"/>
              <a:gd name="connsiteX6" fmla="*/ 2981325 w 2986095"/>
              <a:gd name="connsiteY6" fmla="*/ 0 h 2376427"/>
              <a:gd name="connsiteX0" fmla="*/ 2987686 w 2988741"/>
              <a:gd name="connsiteY0" fmla="*/ 1167103 h 2376426"/>
              <a:gd name="connsiteX1" fmla="*/ 1216071 w 2988741"/>
              <a:gd name="connsiteY1" fmla="*/ 0 h 2376426"/>
              <a:gd name="connsiteX2" fmla="*/ 1216864 w 2988741"/>
              <a:gd name="connsiteY2" fmla="*/ 296047 h 2376426"/>
              <a:gd name="connsiteX3" fmla="*/ 1588 w 2988741"/>
              <a:gd name="connsiteY3" fmla="*/ 290450 h 2376426"/>
              <a:gd name="connsiteX4" fmla="*/ 0 w 2988741"/>
              <a:gd name="connsiteY4" fmla="*/ 2373250 h 2376426"/>
              <a:gd name="connsiteX5" fmla="*/ 2984500 w 2988741"/>
              <a:gd name="connsiteY5" fmla="*/ 2376426 h 2376426"/>
              <a:gd name="connsiteX6" fmla="*/ 2987686 w 2988741"/>
              <a:gd name="connsiteY6" fmla="*/ 1167103 h 2376426"/>
              <a:gd name="connsiteX0" fmla="*/ 2987686 w 2988741"/>
              <a:gd name="connsiteY0" fmla="*/ 877543 h 2086866"/>
              <a:gd name="connsiteX1" fmla="*/ 580054 w 2988741"/>
              <a:gd name="connsiteY1" fmla="*/ 903054 h 2086866"/>
              <a:gd name="connsiteX2" fmla="*/ 1216864 w 2988741"/>
              <a:gd name="connsiteY2" fmla="*/ 6487 h 2086866"/>
              <a:gd name="connsiteX3" fmla="*/ 1588 w 2988741"/>
              <a:gd name="connsiteY3" fmla="*/ 890 h 2086866"/>
              <a:gd name="connsiteX4" fmla="*/ 0 w 2988741"/>
              <a:gd name="connsiteY4" fmla="*/ 2083690 h 2086866"/>
              <a:gd name="connsiteX5" fmla="*/ 2984500 w 2988741"/>
              <a:gd name="connsiteY5" fmla="*/ 2086866 h 2086866"/>
              <a:gd name="connsiteX6" fmla="*/ 2987686 w 2988741"/>
              <a:gd name="connsiteY6" fmla="*/ 877543 h 2086866"/>
              <a:gd name="connsiteX0" fmla="*/ 2987686 w 2988741"/>
              <a:gd name="connsiteY0" fmla="*/ 876653 h 2085976"/>
              <a:gd name="connsiteX1" fmla="*/ 580054 w 2988741"/>
              <a:gd name="connsiteY1" fmla="*/ 902164 h 2085976"/>
              <a:gd name="connsiteX2" fmla="*/ 606288 w 2988741"/>
              <a:gd name="connsiteY2" fmla="*/ 617848 h 2085976"/>
              <a:gd name="connsiteX3" fmla="*/ 1588 w 2988741"/>
              <a:gd name="connsiteY3" fmla="*/ 0 h 2085976"/>
              <a:gd name="connsiteX4" fmla="*/ 0 w 2988741"/>
              <a:gd name="connsiteY4" fmla="*/ 2082800 h 2085976"/>
              <a:gd name="connsiteX5" fmla="*/ 2984500 w 2988741"/>
              <a:gd name="connsiteY5" fmla="*/ 2085976 h 2085976"/>
              <a:gd name="connsiteX6" fmla="*/ 2987686 w 2988741"/>
              <a:gd name="connsiteY6" fmla="*/ 876653 h 2085976"/>
              <a:gd name="connsiteX0" fmla="*/ 2987686 w 2988741"/>
              <a:gd name="connsiteY0" fmla="*/ 296290 h 1505613"/>
              <a:gd name="connsiteX1" fmla="*/ 580054 w 2988741"/>
              <a:gd name="connsiteY1" fmla="*/ 321801 h 1505613"/>
              <a:gd name="connsiteX2" fmla="*/ 606288 w 2988741"/>
              <a:gd name="connsiteY2" fmla="*/ 37485 h 1505613"/>
              <a:gd name="connsiteX3" fmla="*/ 7948 w 2988741"/>
              <a:gd name="connsiteY3" fmla="*/ 0 h 1505613"/>
              <a:gd name="connsiteX4" fmla="*/ 0 w 2988741"/>
              <a:gd name="connsiteY4" fmla="*/ 1502437 h 1505613"/>
              <a:gd name="connsiteX5" fmla="*/ 2984500 w 2988741"/>
              <a:gd name="connsiteY5" fmla="*/ 1505613 h 1505613"/>
              <a:gd name="connsiteX6" fmla="*/ 2987686 w 2988741"/>
              <a:gd name="connsiteY6" fmla="*/ 296290 h 1505613"/>
              <a:gd name="connsiteX0" fmla="*/ 2987686 w 2988741"/>
              <a:gd name="connsiteY0" fmla="*/ 296290 h 1505613"/>
              <a:gd name="connsiteX1" fmla="*/ 580054 w 2988741"/>
              <a:gd name="connsiteY1" fmla="*/ 321801 h 1505613"/>
              <a:gd name="connsiteX2" fmla="*/ 619009 w 2988741"/>
              <a:gd name="connsiteY2" fmla="*/ 656114 h 1505613"/>
              <a:gd name="connsiteX3" fmla="*/ 7948 w 2988741"/>
              <a:gd name="connsiteY3" fmla="*/ 0 h 1505613"/>
              <a:gd name="connsiteX4" fmla="*/ 0 w 2988741"/>
              <a:gd name="connsiteY4" fmla="*/ 1502437 h 1505613"/>
              <a:gd name="connsiteX5" fmla="*/ 2984500 w 2988741"/>
              <a:gd name="connsiteY5" fmla="*/ 1505613 h 1505613"/>
              <a:gd name="connsiteX6" fmla="*/ 2987686 w 2988741"/>
              <a:gd name="connsiteY6" fmla="*/ 296290 h 1505613"/>
              <a:gd name="connsiteX0" fmla="*/ 2987686 w 2988741"/>
              <a:gd name="connsiteY0" fmla="*/ 0 h 1209323"/>
              <a:gd name="connsiteX1" fmla="*/ 580054 w 2988741"/>
              <a:gd name="connsiteY1" fmla="*/ 25511 h 1209323"/>
              <a:gd name="connsiteX2" fmla="*/ 619009 w 2988741"/>
              <a:gd name="connsiteY2" fmla="*/ 359824 h 1209323"/>
              <a:gd name="connsiteX3" fmla="*/ 1588 w 2988741"/>
              <a:gd name="connsiteY3" fmla="*/ 296828 h 1209323"/>
              <a:gd name="connsiteX4" fmla="*/ 0 w 2988741"/>
              <a:gd name="connsiteY4" fmla="*/ 1206147 h 1209323"/>
              <a:gd name="connsiteX5" fmla="*/ 2984500 w 2988741"/>
              <a:gd name="connsiteY5" fmla="*/ 1209323 h 1209323"/>
              <a:gd name="connsiteX6" fmla="*/ 2987686 w 2988741"/>
              <a:gd name="connsiteY6" fmla="*/ 0 h 1209323"/>
              <a:gd name="connsiteX0" fmla="*/ 2987686 w 2988741"/>
              <a:gd name="connsiteY0" fmla="*/ 0 h 1209323"/>
              <a:gd name="connsiteX1" fmla="*/ 580054 w 2988741"/>
              <a:gd name="connsiteY1" fmla="*/ 25511 h 1209323"/>
              <a:gd name="connsiteX2" fmla="*/ 619009 w 2988741"/>
              <a:gd name="connsiteY2" fmla="*/ 359824 h 1209323"/>
              <a:gd name="connsiteX3" fmla="*/ 3973 w 2988741"/>
              <a:gd name="connsiteY3" fmla="*/ 306395 h 1209323"/>
              <a:gd name="connsiteX4" fmla="*/ 0 w 2988741"/>
              <a:gd name="connsiteY4" fmla="*/ 1206147 h 1209323"/>
              <a:gd name="connsiteX5" fmla="*/ 2984500 w 2988741"/>
              <a:gd name="connsiteY5" fmla="*/ 1209323 h 1209323"/>
              <a:gd name="connsiteX6" fmla="*/ 2987686 w 2988741"/>
              <a:gd name="connsiteY6" fmla="*/ 0 h 1209323"/>
              <a:gd name="connsiteX0" fmla="*/ 2987686 w 2988741"/>
              <a:gd name="connsiteY0" fmla="*/ 0 h 1209323"/>
              <a:gd name="connsiteX1" fmla="*/ 580054 w 2988741"/>
              <a:gd name="connsiteY1" fmla="*/ 25511 h 1209323"/>
              <a:gd name="connsiteX2" fmla="*/ 609468 w 2988741"/>
              <a:gd name="connsiteY2" fmla="*/ 309600 h 1209323"/>
              <a:gd name="connsiteX3" fmla="*/ 3973 w 2988741"/>
              <a:gd name="connsiteY3" fmla="*/ 306395 h 1209323"/>
              <a:gd name="connsiteX4" fmla="*/ 0 w 2988741"/>
              <a:gd name="connsiteY4" fmla="*/ 1206147 h 1209323"/>
              <a:gd name="connsiteX5" fmla="*/ 2984500 w 2988741"/>
              <a:gd name="connsiteY5" fmla="*/ 1209323 h 1209323"/>
              <a:gd name="connsiteX6" fmla="*/ 2987686 w 2988741"/>
              <a:gd name="connsiteY6" fmla="*/ 0 h 1209323"/>
              <a:gd name="connsiteX0" fmla="*/ 2987686 w 2988741"/>
              <a:gd name="connsiteY0" fmla="*/ 0 h 1209323"/>
              <a:gd name="connsiteX1" fmla="*/ 580054 w 2988741"/>
              <a:gd name="connsiteY1" fmla="*/ 25511 h 1209323"/>
              <a:gd name="connsiteX2" fmla="*/ 609468 w 2988741"/>
              <a:gd name="connsiteY2" fmla="*/ 309600 h 1209323"/>
              <a:gd name="connsiteX3" fmla="*/ 3973 w 2988741"/>
              <a:gd name="connsiteY3" fmla="*/ 313570 h 1209323"/>
              <a:gd name="connsiteX4" fmla="*/ 0 w 2988741"/>
              <a:gd name="connsiteY4" fmla="*/ 1206147 h 1209323"/>
              <a:gd name="connsiteX5" fmla="*/ 2984500 w 2988741"/>
              <a:gd name="connsiteY5" fmla="*/ 1209323 h 1209323"/>
              <a:gd name="connsiteX6" fmla="*/ 2987686 w 2988741"/>
              <a:gd name="connsiteY6" fmla="*/ 0 h 1209323"/>
              <a:gd name="connsiteX0" fmla="*/ 2987686 w 2988741"/>
              <a:gd name="connsiteY0" fmla="*/ 0 h 1209323"/>
              <a:gd name="connsiteX1" fmla="*/ 580054 w 2988741"/>
              <a:gd name="connsiteY1" fmla="*/ 25511 h 1209323"/>
              <a:gd name="connsiteX2" fmla="*/ 611853 w 2988741"/>
              <a:gd name="connsiteY2" fmla="*/ 314383 h 1209323"/>
              <a:gd name="connsiteX3" fmla="*/ 3973 w 2988741"/>
              <a:gd name="connsiteY3" fmla="*/ 313570 h 1209323"/>
              <a:gd name="connsiteX4" fmla="*/ 0 w 2988741"/>
              <a:gd name="connsiteY4" fmla="*/ 1206147 h 1209323"/>
              <a:gd name="connsiteX5" fmla="*/ 2984500 w 2988741"/>
              <a:gd name="connsiteY5" fmla="*/ 1209323 h 1209323"/>
              <a:gd name="connsiteX6" fmla="*/ 2987686 w 2988741"/>
              <a:gd name="connsiteY6" fmla="*/ 0 h 1209323"/>
              <a:gd name="connsiteX0" fmla="*/ 2987686 w 2988741"/>
              <a:gd name="connsiteY0" fmla="*/ 0 h 1209323"/>
              <a:gd name="connsiteX1" fmla="*/ 611060 w 2988741"/>
              <a:gd name="connsiteY1" fmla="*/ 25511 h 1209323"/>
              <a:gd name="connsiteX2" fmla="*/ 611853 w 2988741"/>
              <a:gd name="connsiteY2" fmla="*/ 314383 h 1209323"/>
              <a:gd name="connsiteX3" fmla="*/ 3973 w 2988741"/>
              <a:gd name="connsiteY3" fmla="*/ 313570 h 1209323"/>
              <a:gd name="connsiteX4" fmla="*/ 0 w 2988741"/>
              <a:gd name="connsiteY4" fmla="*/ 1206147 h 1209323"/>
              <a:gd name="connsiteX5" fmla="*/ 2984500 w 2988741"/>
              <a:gd name="connsiteY5" fmla="*/ 1209323 h 1209323"/>
              <a:gd name="connsiteX6" fmla="*/ 2987686 w 2988741"/>
              <a:gd name="connsiteY6" fmla="*/ 0 h 1209323"/>
              <a:gd name="connsiteX0" fmla="*/ 2987686 w 2988741"/>
              <a:gd name="connsiteY0" fmla="*/ 0 h 1209323"/>
              <a:gd name="connsiteX1" fmla="*/ 606290 w 2988741"/>
              <a:gd name="connsiteY1" fmla="*/ 20729 h 1209323"/>
              <a:gd name="connsiteX2" fmla="*/ 611853 w 2988741"/>
              <a:gd name="connsiteY2" fmla="*/ 314383 h 1209323"/>
              <a:gd name="connsiteX3" fmla="*/ 3973 w 2988741"/>
              <a:gd name="connsiteY3" fmla="*/ 313570 h 1209323"/>
              <a:gd name="connsiteX4" fmla="*/ 0 w 2988741"/>
              <a:gd name="connsiteY4" fmla="*/ 1206147 h 1209323"/>
              <a:gd name="connsiteX5" fmla="*/ 2984500 w 2988741"/>
              <a:gd name="connsiteY5" fmla="*/ 1209323 h 1209323"/>
              <a:gd name="connsiteX6" fmla="*/ 2987686 w 2988741"/>
              <a:gd name="connsiteY6" fmla="*/ 0 h 1209323"/>
              <a:gd name="connsiteX0" fmla="*/ 2987686 w 2988741"/>
              <a:gd name="connsiteY0" fmla="*/ 0 h 1209323"/>
              <a:gd name="connsiteX1" fmla="*/ 606290 w 2988741"/>
              <a:gd name="connsiteY1" fmla="*/ 20729 h 1209323"/>
              <a:gd name="connsiteX2" fmla="*/ 609468 w 2988741"/>
              <a:gd name="connsiteY2" fmla="*/ 314383 h 1209323"/>
              <a:gd name="connsiteX3" fmla="*/ 3973 w 2988741"/>
              <a:gd name="connsiteY3" fmla="*/ 313570 h 1209323"/>
              <a:gd name="connsiteX4" fmla="*/ 0 w 2988741"/>
              <a:gd name="connsiteY4" fmla="*/ 1206147 h 1209323"/>
              <a:gd name="connsiteX5" fmla="*/ 2984500 w 2988741"/>
              <a:gd name="connsiteY5" fmla="*/ 1209323 h 1209323"/>
              <a:gd name="connsiteX6" fmla="*/ 2987686 w 2988741"/>
              <a:gd name="connsiteY6" fmla="*/ 0 h 1209323"/>
              <a:gd name="connsiteX0" fmla="*/ 2987686 w 2988741"/>
              <a:gd name="connsiteY0" fmla="*/ 0 h 1209323"/>
              <a:gd name="connsiteX1" fmla="*/ 608675 w 2988741"/>
              <a:gd name="connsiteY1" fmla="*/ 20729 h 1209323"/>
              <a:gd name="connsiteX2" fmla="*/ 609468 w 2988741"/>
              <a:gd name="connsiteY2" fmla="*/ 314383 h 1209323"/>
              <a:gd name="connsiteX3" fmla="*/ 3973 w 2988741"/>
              <a:gd name="connsiteY3" fmla="*/ 313570 h 1209323"/>
              <a:gd name="connsiteX4" fmla="*/ 0 w 2988741"/>
              <a:gd name="connsiteY4" fmla="*/ 1206147 h 1209323"/>
              <a:gd name="connsiteX5" fmla="*/ 2984500 w 2988741"/>
              <a:gd name="connsiteY5" fmla="*/ 1209323 h 1209323"/>
              <a:gd name="connsiteX6" fmla="*/ 2987686 w 2988741"/>
              <a:gd name="connsiteY6" fmla="*/ 0 h 1209323"/>
              <a:gd name="connsiteX0" fmla="*/ 2987686 w 2988741"/>
              <a:gd name="connsiteY0" fmla="*/ 0 h 1199757"/>
              <a:gd name="connsiteX1" fmla="*/ 608675 w 2988741"/>
              <a:gd name="connsiteY1" fmla="*/ 11163 h 1199757"/>
              <a:gd name="connsiteX2" fmla="*/ 609468 w 2988741"/>
              <a:gd name="connsiteY2" fmla="*/ 304817 h 1199757"/>
              <a:gd name="connsiteX3" fmla="*/ 3973 w 2988741"/>
              <a:gd name="connsiteY3" fmla="*/ 304004 h 1199757"/>
              <a:gd name="connsiteX4" fmla="*/ 0 w 2988741"/>
              <a:gd name="connsiteY4" fmla="*/ 1196581 h 1199757"/>
              <a:gd name="connsiteX5" fmla="*/ 2984500 w 2988741"/>
              <a:gd name="connsiteY5" fmla="*/ 1199757 h 1199757"/>
              <a:gd name="connsiteX6" fmla="*/ 2987686 w 2988741"/>
              <a:gd name="connsiteY6" fmla="*/ 0 h 1199757"/>
              <a:gd name="connsiteX0" fmla="*/ 2987686 w 2988741"/>
              <a:gd name="connsiteY0" fmla="*/ 0 h 1192583"/>
              <a:gd name="connsiteX1" fmla="*/ 608675 w 2988741"/>
              <a:gd name="connsiteY1" fmla="*/ 3989 h 1192583"/>
              <a:gd name="connsiteX2" fmla="*/ 609468 w 2988741"/>
              <a:gd name="connsiteY2" fmla="*/ 297643 h 1192583"/>
              <a:gd name="connsiteX3" fmla="*/ 3973 w 2988741"/>
              <a:gd name="connsiteY3" fmla="*/ 296830 h 1192583"/>
              <a:gd name="connsiteX4" fmla="*/ 0 w 2988741"/>
              <a:gd name="connsiteY4" fmla="*/ 1189407 h 1192583"/>
              <a:gd name="connsiteX5" fmla="*/ 2984500 w 2988741"/>
              <a:gd name="connsiteY5" fmla="*/ 1192583 h 1192583"/>
              <a:gd name="connsiteX6" fmla="*/ 2987686 w 2988741"/>
              <a:gd name="connsiteY6" fmla="*/ 0 h 1192583"/>
              <a:gd name="connsiteX0" fmla="*/ 2985302 w 2987286"/>
              <a:gd name="connsiteY0" fmla="*/ 3186 h 1188594"/>
              <a:gd name="connsiteX1" fmla="*/ 608675 w 2987286"/>
              <a:gd name="connsiteY1" fmla="*/ 0 h 1188594"/>
              <a:gd name="connsiteX2" fmla="*/ 609468 w 2987286"/>
              <a:gd name="connsiteY2" fmla="*/ 293654 h 1188594"/>
              <a:gd name="connsiteX3" fmla="*/ 3973 w 2987286"/>
              <a:gd name="connsiteY3" fmla="*/ 292841 h 1188594"/>
              <a:gd name="connsiteX4" fmla="*/ 0 w 2987286"/>
              <a:gd name="connsiteY4" fmla="*/ 1185418 h 1188594"/>
              <a:gd name="connsiteX5" fmla="*/ 2984500 w 2987286"/>
              <a:gd name="connsiteY5" fmla="*/ 1188594 h 1188594"/>
              <a:gd name="connsiteX6" fmla="*/ 2985302 w 2987286"/>
              <a:gd name="connsiteY6" fmla="*/ 3186 h 1188594"/>
              <a:gd name="connsiteX0" fmla="*/ 2985302 w 2987286"/>
              <a:gd name="connsiteY0" fmla="*/ 3186 h 1188594"/>
              <a:gd name="connsiteX1" fmla="*/ 608675 w 2987286"/>
              <a:gd name="connsiteY1" fmla="*/ 0 h 1188594"/>
              <a:gd name="connsiteX2" fmla="*/ 609468 w 2987286"/>
              <a:gd name="connsiteY2" fmla="*/ 293654 h 1188594"/>
              <a:gd name="connsiteX3" fmla="*/ 3973 w 2987286"/>
              <a:gd name="connsiteY3" fmla="*/ 292841 h 1188594"/>
              <a:gd name="connsiteX4" fmla="*/ 0 w 2987286"/>
              <a:gd name="connsiteY4" fmla="*/ 1185418 h 1188594"/>
              <a:gd name="connsiteX5" fmla="*/ 2984501 w 2987286"/>
              <a:gd name="connsiteY5" fmla="*/ 1188594 h 1188594"/>
              <a:gd name="connsiteX6" fmla="*/ 2985302 w 2987286"/>
              <a:gd name="connsiteY6" fmla="*/ 3186 h 1188594"/>
              <a:gd name="connsiteX0" fmla="*/ 2985302 w 2985750"/>
              <a:gd name="connsiteY0" fmla="*/ 3186 h 1188594"/>
              <a:gd name="connsiteX1" fmla="*/ 608675 w 2985750"/>
              <a:gd name="connsiteY1" fmla="*/ 0 h 1188594"/>
              <a:gd name="connsiteX2" fmla="*/ 609468 w 2985750"/>
              <a:gd name="connsiteY2" fmla="*/ 293654 h 1188594"/>
              <a:gd name="connsiteX3" fmla="*/ 3973 w 2985750"/>
              <a:gd name="connsiteY3" fmla="*/ 292841 h 1188594"/>
              <a:gd name="connsiteX4" fmla="*/ 0 w 2985750"/>
              <a:gd name="connsiteY4" fmla="*/ 1185418 h 1188594"/>
              <a:gd name="connsiteX5" fmla="*/ 2977346 w 2985750"/>
              <a:gd name="connsiteY5" fmla="*/ 1188594 h 1188594"/>
              <a:gd name="connsiteX6" fmla="*/ 2985302 w 2985750"/>
              <a:gd name="connsiteY6" fmla="*/ 3186 h 1188594"/>
              <a:gd name="connsiteX0" fmla="*/ 2985302 w 2985942"/>
              <a:gd name="connsiteY0" fmla="*/ 3186 h 1188594"/>
              <a:gd name="connsiteX1" fmla="*/ 608675 w 2985942"/>
              <a:gd name="connsiteY1" fmla="*/ 0 h 1188594"/>
              <a:gd name="connsiteX2" fmla="*/ 609468 w 2985942"/>
              <a:gd name="connsiteY2" fmla="*/ 293654 h 1188594"/>
              <a:gd name="connsiteX3" fmla="*/ 3973 w 2985942"/>
              <a:gd name="connsiteY3" fmla="*/ 292841 h 1188594"/>
              <a:gd name="connsiteX4" fmla="*/ 0 w 2985942"/>
              <a:gd name="connsiteY4" fmla="*/ 1185418 h 1188594"/>
              <a:gd name="connsiteX5" fmla="*/ 2979731 w 2985942"/>
              <a:gd name="connsiteY5" fmla="*/ 1188594 h 1188594"/>
              <a:gd name="connsiteX6" fmla="*/ 2985302 w 2985942"/>
              <a:gd name="connsiteY6" fmla="*/ 3186 h 1188594"/>
              <a:gd name="connsiteX0" fmla="*/ 2985302 w 2986357"/>
              <a:gd name="connsiteY0" fmla="*/ 3186 h 1188594"/>
              <a:gd name="connsiteX1" fmla="*/ 608675 w 2986357"/>
              <a:gd name="connsiteY1" fmla="*/ 0 h 1188594"/>
              <a:gd name="connsiteX2" fmla="*/ 609468 w 2986357"/>
              <a:gd name="connsiteY2" fmla="*/ 293654 h 1188594"/>
              <a:gd name="connsiteX3" fmla="*/ 3973 w 2986357"/>
              <a:gd name="connsiteY3" fmla="*/ 292841 h 1188594"/>
              <a:gd name="connsiteX4" fmla="*/ 0 w 2986357"/>
              <a:gd name="connsiteY4" fmla="*/ 1185418 h 1188594"/>
              <a:gd name="connsiteX5" fmla="*/ 2982116 w 2986357"/>
              <a:gd name="connsiteY5" fmla="*/ 1188594 h 1188594"/>
              <a:gd name="connsiteX6" fmla="*/ 2985302 w 2986357"/>
              <a:gd name="connsiteY6" fmla="*/ 3186 h 1188594"/>
              <a:gd name="connsiteX0" fmla="*/ 2987687 w 2988327"/>
              <a:gd name="connsiteY0" fmla="*/ 794 h 1188594"/>
              <a:gd name="connsiteX1" fmla="*/ 608675 w 2988327"/>
              <a:gd name="connsiteY1" fmla="*/ 0 h 1188594"/>
              <a:gd name="connsiteX2" fmla="*/ 609468 w 2988327"/>
              <a:gd name="connsiteY2" fmla="*/ 293654 h 1188594"/>
              <a:gd name="connsiteX3" fmla="*/ 3973 w 2988327"/>
              <a:gd name="connsiteY3" fmla="*/ 292841 h 1188594"/>
              <a:gd name="connsiteX4" fmla="*/ 0 w 2988327"/>
              <a:gd name="connsiteY4" fmla="*/ 1185418 h 1188594"/>
              <a:gd name="connsiteX5" fmla="*/ 2982116 w 2988327"/>
              <a:gd name="connsiteY5" fmla="*/ 1188594 h 1188594"/>
              <a:gd name="connsiteX6" fmla="*/ 2987687 w 2988327"/>
              <a:gd name="connsiteY6" fmla="*/ 794 h 1188594"/>
              <a:gd name="connsiteX0" fmla="*/ 2982916 w 2984901"/>
              <a:gd name="connsiteY0" fmla="*/ 794 h 1188594"/>
              <a:gd name="connsiteX1" fmla="*/ 608675 w 2984901"/>
              <a:gd name="connsiteY1" fmla="*/ 0 h 1188594"/>
              <a:gd name="connsiteX2" fmla="*/ 609468 w 2984901"/>
              <a:gd name="connsiteY2" fmla="*/ 293654 h 1188594"/>
              <a:gd name="connsiteX3" fmla="*/ 3973 w 2984901"/>
              <a:gd name="connsiteY3" fmla="*/ 292841 h 1188594"/>
              <a:gd name="connsiteX4" fmla="*/ 0 w 2984901"/>
              <a:gd name="connsiteY4" fmla="*/ 1185418 h 1188594"/>
              <a:gd name="connsiteX5" fmla="*/ 2982116 w 2984901"/>
              <a:gd name="connsiteY5" fmla="*/ 1188594 h 1188594"/>
              <a:gd name="connsiteX6" fmla="*/ 2982916 w 2984901"/>
              <a:gd name="connsiteY6" fmla="*/ 794 h 1188594"/>
              <a:gd name="connsiteX0" fmla="*/ 2982916 w 2984901"/>
              <a:gd name="connsiteY0" fmla="*/ 0 h 1187800"/>
              <a:gd name="connsiteX1" fmla="*/ 611060 w 2984901"/>
              <a:gd name="connsiteY1" fmla="*/ 6381 h 1187800"/>
              <a:gd name="connsiteX2" fmla="*/ 609468 w 2984901"/>
              <a:gd name="connsiteY2" fmla="*/ 292860 h 1187800"/>
              <a:gd name="connsiteX3" fmla="*/ 3973 w 2984901"/>
              <a:gd name="connsiteY3" fmla="*/ 292047 h 1187800"/>
              <a:gd name="connsiteX4" fmla="*/ 0 w 2984901"/>
              <a:gd name="connsiteY4" fmla="*/ 1184624 h 1187800"/>
              <a:gd name="connsiteX5" fmla="*/ 2982116 w 2984901"/>
              <a:gd name="connsiteY5" fmla="*/ 1187800 h 1187800"/>
              <a:gd name="connsiteX6" fmla="*/ 2982916 w 2984901"/>
              <a:gd name="connsiteY6" fmla="*/ 0 h 1187800"/>
              <a:gd name="connsiteX0" fmla="*/ 2982916 w 2984901"/>
              <a:gd name="connsiteY0" fmla="*/ 0 h 1187800"/>
              <a:gd name="connsiteX1" fmla="*/ 611060 w 2984901"/>
              <a:gd name="connsiteY1" fmla="*/ 6381 h 1187800"/>
              <a:gd name="connsiteX2" fmla="*/ 619008 w 2984901"/>
              <a:gd name="connsiteY2" fmla="*/ 302427 h 1187800"/>
              <a:gd name="connsiteX3" fmla="*/ 3973 w 2984901"/>
              <a:gd name="connsiteY3" fmla="*/ 292047 h 1187800"/>
              <a:gd name="connsiteX4" fmla="*/ 0 w 2984901"/>
              <a:gd name="connsiteY4" fmla="*/ 1184624 h 1187800"/>
              <a:gd name="connsiteX5" fmla="*/ 2982116 w 2984901"/>
              <a:gd name="connsiteY5" fmla="*/ 1187800 h 1187800"/>
              <a:gd name="connsiteX6" fmla="*/ 2982916 w 2984901"/>
              <a:gd name="connsiteY6" fmla="*/ 0 h 1187800"/>
              <a:gd name="connsiteX0" fmla="*/ 2982916 w 2984901"/>
              <a:gd name="connsiteY0" fmla="*/ 0 h 1187800"/>
              <a:gd name="connsiteX1" fmla="*/ 611060 w 2984901"/>
              <a:gd name="connsiteY1" fmla="*/ 6381 h 1187800"/>
              <a:gd name="connsiteX2" fmla="*/ 619008 w 2984901"/>
              <a:gd name="connsiteY2" fmla="*/ 302427 h 1187800"/>
              <a:gd name="connsiteX3" fmla="*/ 1589 w 2984901"/>
              <a:gd name="connsiteY3" fmla="*/ 304005 h 1187800"/>
              <a:gd name="connsiteX4" fmla="*/ 0 w 2984901"/>
              <a:gd name="connsiteY4" fmla="*/ 1184624 h 1187800"/>
              <a:gd name="connsiteX5" fmla="*/ 2982116 w 2984901"/>
              <a:gd name="connsiteY5" fmla="*/ 1187800 h 1187800"/>
              <a:gd name="connsiteX6" fmla="*/ 2982916 w 2984901"/>
              <a:gd name="connsiteY6" fmla="*/ 0 h 1187800"/>
              <a:gd name="connsiteX0" fmla="*/ 2982916 w 2984901"/>
              <a:gd name="connsiteY0" fmla="*/ 0 h 1187800"/>
              <a:gd name="connsiteX1" fmla="*/ 611060 w 2984901"/>
              <a:gd name="connsiteY1" fmla="*/ 6381 h 1187800"/>
              <a:gd name="connsiteX2" fmla="*/ 619008 w 2984901"/>
              <a:gd name="connsiteY2" fmla="*/ 302427 h 1187800"/>
              <a:gd name="connsiteX3" fmla="*/ 1589 w 2984901"/>
              <a:gd name="connsiteY3" fmla="*/ 296829 h 1187800"/>
              <a:gd name="connsiteX4" fmla="*/ 0 w 2984901"/>
              <a:gd name="connsiteY4" fmla="*/ 1184624 h 1187800"/>
              <a:gd name="connsiteX5" fmla="*/ 2982116 w 2984901"/>
              <a:gd name="connsiteY5" fmla="*/ 1187800 h 1187800"/>
              <a:gd name="connsiteX6" fmla="*/ 2982916 w 2984901"/>
              <a:gd name="connsiteY6" fmla="*/ 0 h 1187800"/>
              <a:gd name="connsiteX0" fmla="*/ 2982916 w 2984901"/>
              <a:gd name="connsiteY0" fmla="*/ 0 h 1187800"/>
              <a:gd name="connsiteX1" fmla="*/ 611060 w 2984901"/>
              <a:gd name="connsiteY1" fmla="*/ 6381 h 1187800"/>
              <a:gd name="connsiteX2" fmla="*/ 621393 w 2984901"/>
              <a:gd name="connsiteY2" fmla="*/ 300035 h 1187800"/>
              <a:gd name="connsiteX3" fmla="*/ 1589 w 2984901"/>
              <a:gd name="connsiteY3" fmla="*/ 296829 h 1187800"/>
              <a:gd name="connsiteX4" fmla="*/ 0 w 2984901"/>
              <a:gd name="connsiteY4" fmla="*/ 1184624 h 1187800"/>
              <a:gd name="connsiteX5" fmla="*/ 2982116 w 2984901"/>
              <a:gd name="connsiteY5" fmla="*/ 1187800 h 1187800"/>
              <a:gd name="connsiteX6" fmla="*/ 2982916 w 2984901"/>
              <a:gd name="connsiteY6" fmla="*/ 0 h 1187800"/>
              <a:gd name="connsiteX0" fmla="*/ 2982916 w 2984901"/>
              <a:gd name="connsiteY0" fmla="*/ 0 h 1187800"/>
              <a:gd name="connsiteX1" fmla="*/ 625370 w 2984901"/>
              <a:gd name="connsiteY1" fmla="*/ 6381 h 1187800"/>
              <a:gd name="connsiteX2" fmla="*/ 621393 w 2984901"/>
              <a:gd name="connsiteY2" fmla="*/ 300035 h 1187800"/>
              <a:gd name="connsiteX3" fmla="*/ 1589 w 2984901"/>
              <a:gd name="connsiteY3" fmla="*/ 296829 h 1187800"/>
              <a:gd name="connsiteX4" fmla="*/ 0 w 2984901"/>
              <a:gd name="connsiteY4" fmla="*/ 1184624 h 1187800"/>
              <a:gd name="connsiteX5" fmla="*/ 2982116 w 2984901"/>
              <a:gd name="connsiteY5" fmla="*/ 1187800 h 1187800"/>
              <a:gd name="connsiteX6" fmla="*/ 2982916 w 2984901"/>
              <a:gd name="connsiteY6" fmla="*/ 0 h 1187800"/>
              <a:gd name="connsiteX0" fmla="*/ 2982916 w 2984901"/>
              <a:gd name="connsiteY0" fmla="*/ 3186 h 1190986"/>
              <a:gd name="connsiteX1" fmla="*/ 618215 w 2984901"/>
              <a:gd name="connsiteY1" fmla="*/ 0 h 1190986"/>
              <a:gd name="connsiteX2" fmla="*/ 621393 w 2984901"/>
              <a:gd name="connsiteY2" fmla="*/ 303221 h 1190986"/>
              <a:gd name="connsiteX3" fmla="*/ 1589 w 2984901"/>
              <a:gd name="connsiteY3" fmla="*/ 300015 h 1190986"/>
              <a:gd name="connsiteX4" fmla="*/ 0 w 2984901"/>
              <a:gd name="connsiteY4" fmla="*/ 1187810 h 1190986"/>
              <a:gd name="connsiteX5" fmla="*/ 2982116 w 2984901"/>
              <a:gd name="connsiteY5" fmla="*/ 1190986 h 1190986"/>
              <a:gd name="connsiteX6" fmla="*/ 2982916 w 2984901"/>
              <a:gd name="connsiteY6" fmla="*/ 3186 h 1190986"/>
              <a:gd name="connsiteX0" fmla="*/ 2982916 w 2984901"/>
              <a:gd name="connsiteY0" fmla="*/ 0 h 1187800"/>
              <a:gd name="connsiteX1" fmla="*/ 615830 w 2984901"/>
              <a:gd name="connsiteY1" fmla="*/ 6380 h 1187800"/>
              <a:gd name="connsiteX2" fmla="*/ 621393 w 2984901"/>
              <a:gd name="connsiteY2" fmla="*/ 300035 h 1187800"/>
              <a:gd name="connsiteX3" fmla="*/ 1589 w 2984901"/>
              <a:gd name="connsiteY3" fmla="*/ 296829 h 1187800"/>
              <a:gd name="connsiteX4" fmla="*/ 0 w 2984901"/>
              <a:gd name="connsiteY4" fmla="*/ 1184624 h 1187800"/>
              <a:gd name="connsiteX5" fmla="*/ 2982116 w 2984901"/>
              <a:gd name="connsiteY5" fmla="*/ 1187800 h 1187800"/>
              <a:gd name="connsiteX6" fmla="*/ 2982916 w 2984901"/>
              <a:gd name="connsiteY6" fmla="*/ 0 h 1187800"/>
              <a:gd name="connsiteX0" fmla="*/ 2982916 w 2984901"/>
              <a:gd name="connsiteY0" fmla="*/ 0 h 1187800"/>
              <a:gd name="connsiteX1" fmla="*/ 618215 w 2984901"/>
              <a:gd name="connsiteY1" fmla="*/ 6380 h 1187800"/>
              <a:gd name="connsiteX2" fmla="*/ 621393 w 2984901"/>
              <a:gd name="connsiteY2" fmla="*/ 300035 h 1187800"/>
              <a:gd name="connsiteX3" fmla="*/ 1589 w 2984901"/>
              <a:gd name="connsiteY3" fmla="*/ 296829 h 1187800"/>
              <a:gd name="connsiteX4" fmla="*/ 0 w 2984901"/>
              <a:gd name="connsiteY4" fmla="*/ 1184624 h 1187800"/>
              <a:gd name="connsiteX5" fmla="*/ 2982116 w 2984901"/>
              <a:gd name="connsiteY5" fmla="*/ 1187800 h 1187800"/>
              <a:gd name="connsiteX6" fmla="*/ 2982916 w 2984901"/>
              <a:gd name="connsiteY6" fmla="*/ 0 h 1187800"/>
              <a:gd name="connsiteX0" fmla="*/ 2982916 w 2984901"/>
              <a:gd name="connsiteY0" fmla="*/ 0 h 1187800"/>
              <a:gd name="connsiteX1" fmla="*/ 618215 w 2984901"/>
              <a:gd name="connsiteY1" fmla="*/ 1596 h 1187800"/>
              <a:gd name="connsiteX2" fmla="*/ 621393 w 2984901"/>
              <a:gd name="connsiteY2" fmla="*/ 300035 h 1187800"/>
              <a:gd name="connsiteX3" fmla="*/ 1589 w 2984901"/>
              <a:gd name="connsiteY3" fmla="*/ 296829 h 1187800"/>
              <a:gd name="connsiteX4" fmla="*/ 0 w 2984901"/>
              <a:gd name="connsiteY4" fmla="*/ 1184624 h 1187800"/>
              <a:gd name="connsiteX5" fmla="*/ 2982116 w 2984901"/>
              <a:gd name="connsiteY5" fmla="*/ 1187800 h 1187800"/>
              <a:gd name="connsiteX6" fmla="*/ 2982916 w 2984901"/>
              <a:gd name="connsiteY6" fmla="*/ 0 h 1187800"/>
              <a:gd name="connsiteX0" fmla="*/ 2982916 w 2984901"/>
              <a:gd name="connsiteY0" fmla="*/ 0 h 1187800"/>
              <a:gd name="connsiteX1" fmla="*/ 618215 w 2984901"/>
              <a:gd name="connsiteY1" fmla="*/ 1596 h 1187800"/>
              <a:gd name="connsiteX2" fmla="*/ 621393 w 2984901"/>
              <a:gd name="connsiteY2" fmla="*/ 295253 h 1187800"/>
              <a:gd name="connsiteX3" fmla="*/ 1589 w 2984901"/>
              <a:gd name="connsiteY3" fmla="*/ 296829 h 1187800"/>
              <a:gd name="connsiteX4" fmla="*/ 0 w 2984901"/>
              <a:gd name="connsiteY4" fmla="*/ 1184624 h 1187800"/>
              <a:gd name="connsiteX5" fmla="*/ 2982116 w 2984901"/>
              <a:gd name="connsiteY5" fmla="*/ 1187800 h 1187800"/>
              <a:gd name="connsiteX6" fmla="*/ 2982916 w 2984901"/>
              <a:gd name="connsiteY6" fmla="*/ 0 h 1187800"/>
              <a:gd name="connsiteX0" fmla="*/ 2982916 w 2984901"/>
              <a:gd name="connsiteY0" fmla="*/ 0 h 1187800"/>
              <a:gd name="connsiteX1" fmla="*/ 618215 w 2984901"/>
              <a:gd name="connsiteY1" fmla="*/ 1596 h 1187800"/>
              <a:gd name="connsiteX2" fmla="*/ 621393 w 2984901"/>
              <a:gd name="connsiteY2" fmla="*/ 295253 h 1187800"/>
              <a:gd name="connsiteX3" fmla="*/ 1589 w 2984901"/>
              <a:gd name="connsiteY3" fmla="*/ 296829 h 1187800"/>
              <a:gd name="connsiteX4" fmla="*/ 0 w 2984901"/>
              <a:gd name="connsiteY4" fmla="*/ 1184624 h 1187800"/>
              <a:gd name="connsiteX5" fmla="*/ 2982116 w 2984901"/>
              <a:gd name="connsiteY5" fmla="*/ 1187800 h 1187800"/>
              <a:gd name="connsiteX6" fmla="*/ 2982916 w 2984901"/>
              <a:gd name="connsiteY6" fmla="*/ 0 h 1187800"/>
              <a:gd name="connsiteX0" fmla="*/ 2982916 w 2984901"/>
              <a:gd name="connsiteY0" fmla="*/ 0 h 1187800"/>
              <a:gd name="connsiteX1" fmla="*/ 618215 w 2984901"/>
              <a:gd name="connsiteY1" fmla="*/ 1596 h 1187800"/>
              <a:gd name="connsiteX2" fmla="*/ 621393 w 2984901"/>
              <a:gd name="connsiteY2" fmla="*/ 295253 h 1187800"/>
              <a:gd name="connsiteX3" fmla="*/ 1589 w 2984901"/>
              <a:gd name="connsiteY3" fmla="*/ 296829 h 1187800"/>
              <a:gd name="connsiteX4" fmla="*/ 0 w 2984901"/>
              <a:gd name="connsiteY4" fmla="*/ 1184624 h 1187800"/>
              <a:gd name="connsiteX5" fmla="*/ 2982116 w 2984901"/>
              <a:gd name="connsiteY5" fmla="*/ 1187800 h 1187800"/>
              <a:gd name="connsiteX6" fmla="*/ 2982916 w 2984901"/>
              <a:gd name="connsiteY6" fmla="*/ 0 h 1187800"/>
              <a:gd name="connsiteX0" fmla="*/ 2982916 w 2984901"/>
              <a:gd name="connsiteY0" fmla="*/ 0 h 1187800"/>
              <a:gd name="connsiteX1" fmla="*/ 620600 w 2984901"/>
              <a:gd name="connsiteY1" fmla="*/ 3987 h 1187800"/>
              <a:gd name="connsiteX2" fmla="*/ 621393 w 2984901"/>
              <a:gd name="connsiteY2" fmla="*/ 295253 h 1187800"/>
              <a:gd name="connsiteX3" fmla="*/ 1589 w 2984901"/>
              <a:gd name="connsiteY3" fmla="*/ 296829 h 1187800"/>
              <a:gd name="connsiteX4" fmla="*/ 0 w 2984901"/>
              <a:gd name="connsiteY4" fmla="*/ 1184624 h 1187800"/>
              <a:gd name="connsiteX5" fmla="*/ 2982116 w 2984901"/>
              <a:gd name="connsiteY5" fmla="*/ 1187800 h 1187800"/>
              <a:gd name="connsiteX6" fmla="*/ 2982916 w 2984901"/>
              <a:gd name="connsiteY6" fmla="*/ 0 h 118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4901" h="1187800">
                <a:moveTo>
                  <a:pt x="2982916" y="0"/>
                </a:moveTo>
                <a:lnTo>
                  <a:pt x="620600" y="3987"/>
                </a:lnTo>
                <a:cubicBezTo>
                  <a:pt x="621658" y="104264"/>
                  <a:pt x="620335" y="194976"/>
                  <a:pt x="621393" y="295253"/>
                </a:cubicBezTo>
                <a:lnTo>
                  <a:pt x="1589" y="296829"/>
                </a:lnTo>
                <a:cubicBezTo>
                  <a:pt x="-528" y="991096"/>
                  <a:pt x="2117" y="490357"/>
                  <a:pt x="0" y="1184624"/>
                </a:cubicBezTo>
                <a:lnTo>
                  <a:pt x="2982116" y="1187800"/>
                </a:lnTo>
                <a:cubicBezTo>
                  <a:pt x="2986349" y="396167"/>
                  <a:pt x="2985033" y="797983"/>
                  <a:pt x="2982916" y="0"/>
                </a:cubicBezTo>
                <a:close/>
              </a:path>
            </a:pathLst>
          </a:custGeom>
          <a:noFill/>
          <a:ln w="28575" cap="flat" cmpd="sng" algn="ctr">
            <a:solidFill>
              <a:srgbClr val="36A9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37" name="Group 36">
            <a:extLst>
              <a:ext uri="{FF2B5EF4-FFF2-40B4-BE49-F238E27FC236}">
                <a16:creationId xmlns="" xmlns:a16="http://schemas.microsoft.com/office/drawing/2014/main" id="{BFF9604B-D4C3-4326-BF3B-38D34E60D629}"/>
              </a:ext>
            </a:extLst>
          </p:cNvPr>
          <p:cNvGrpSpPr/>
          <p:nvPr/>
        </p:nvGrpSpPr>
        <p:grpSpPr>
          <a:xfrm>
            <a:off x="5866489" y="4958526"/>
            <a:ext cx="304773" cy="893874"/>
            <a:chOff x="5866489" y="4958526"/>
            <a:chExt cx="304773" cy="893874"/>
          </a:xfrm>
        </p:grpSpPr>
        <p:cxnSp>
          <p:nvCxnSpPr>
            <p:cNvPr id="20" name="Straight Connector 19">
              <a:extLst>
                <a:ext uri="{FF2B5EF4-FFF2-40B4-BE49-F238E27FC236}">
                  <a16:creationId xmlns="" xmlns:a16="http://schemas.microsoft.com/office/drawing/2014/main" id="{760E7436-5632-40E8-89F9-B95A90DD8A42}"/>
                </a:ext>
              </a:extLst>
            </p:cNvPr>
            <p:cNvCxnSpPr/>
            <p:nvPr/>
          </p:nvCxnSpPr>
          <p:spPr bwMode="auto">
            <a:xfrm>
              <a:off x="5866489" y="5852400"/>
              <a:ext cx="30477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a:extLst>
                <a:ext uri="{FF2B5EF4-FFF2-40B4-BE49-F238E27FC236}">
                  <a16:creationId xmlns="" xmlns:a16="http://schemas.microsoft.com/office/drawing/2014/main" id="{630F9757-51C3-40C3-8876-CFD5D7F49049}"/>
                </a:ext>
              </a:extLst>
            </p:cNvPr>
            <p:cNvCxnSpPr>
              <a:cxnSpLocks/>
            </p:cNvCxnSpPr>
            <p:nvPr/>
          </p:nvCxnSpPr>
          <p:spPr bwMode="auto">
            <a:xfrm>
              <a:off x="6171262" y="4958526"/>
              <a:ext cx="0" cy="89387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2" name="TextBox 21">
            <a:extLst>
              <a:ext uri="{FF2B5EF4-FFF2-40B4-BE49-F238E27FC236}">
                <a16:creationId xmlns="" xmlns:a16="http://schemas.microsoft.com/office/drawing/2014/main" id="{9420BA1A-5C39-4861-A0CC-F7A2169D2A8C}"/>
              </a:ext>
            </a:extLst>
          </p:cNvPr>
          <p:cNvSpPr txBox="1"/>
          <p:nvPr/>
        </p:nvSpPr>
        <p:spPr bwMode="auto">
          <a:xfrm>
            <a:off x="6253008" y="3538235"/>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60</a:t>
            </a:r>
          </a:p>
        </p:txBody>
      </p:sp>
      <p:sp>
        <p:nvSpPr>
          <p:cNvPr id="24" name="TextBox 23">
            <a:extLst>
              <a:ext uri="{FF2B5EF4-FFF2-40B4-BE49-F238E27FC236}">
                <a16:creationId xmlns="" xmlns:a16="http://schemas.microsoft.com/office/drawing/2014/main" id="{48DEB01A-B3FD-4E89-9C86-9ABDA29C7CC0}"/>
              </a:ext>
            </a:extLst>
          </p:cNvPr>
          <p:cNvSpPr txBox="1"/>
          <p:nvPr/>
        </p:nvSpPr>
        <p:spPr bwMode="auto">
          <a:xfrm>
            <a:off x="4404730" y="1246858"/>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62</a:t>
            </a:r>
          </a:p>
        </p:txBody>
      </p:sp>
      <p:sp>
        <p:nvSpPr>
          <p:cNvPr id="25" name="TextBox 24">
            <a:extLst>
              <a:ext uri="{FF2B5EF4-FFF2-40B4-BE49-F238E27FC236}">
                <a16:creationId xmlns="" xmlns:a16="http://schemas.microsoft.com/office/drawing/2014/main" id="{774FD1A9-3BF5-41CF-AF54-225D5B9B7CDE}"/>
              </a:ext>
            </a:extLst>
          </p:cNvPr>
          <p:cNvSpPr txBox="1"/>
          <p:nvPr/>
        </p:nvSpPr>
        <p:spPr bwMode="auto">
          <a:xfrm>
            <a:off x="3491770" y="1246858"/>
            <a:ext cx="655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a:t>
            </a:r>
          </a:p>
        </p:txBody>
      </p:sp>
      <p:sp>
        <p:nvSpPr>
          <p:cNvPr id="26" name="TextBox 25">
            <a:extLst>
              <a:ext uri="{FF2B5EF4-FFF2-40B4-BE49-F238E27FC236}">
                <a16:creationId xmlns="" xmlns:a16="http://schemas.microsoft.com/office/drawing/2014/main" id="{6B8DF3B7-A06B-46E5-A88A-A356421F954C}"/>
              </a:ext>
            </a:extLst>
          </p:cNvPr>
          <p:cNvSpPr txBox="1"/>
          <p:nvPr/>
        </p:nvSpPr>
        <p:spPr bwMode="auto">
          <a:xfrm>
            <a:off x="4840838" y="1246858"/>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28" name="TextBox 27">
            <a:extLst>
              <a:ext uri="{FF2B5EF4-FFF2-40B4-BE49-F238E27FC236}">
                <a16:creationId xmlns="" xmlns:a16="http://schemas.microsoft.com/office/drawing/2014/main" id="{00645D73-6BE1-4710-901C-4045B1E034FA}"/>
              </a:ext>
            </a:extLst>
          </p:cNvPr>
          <p:cNvSpPr txBox="1"/>
          <p:nvPr/>
        </p:nvSpPr>
        <p:spPr bwMode="auto">
          <a:xfrm>
            <a:off x="4085335" y="1246858"/>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29" name="TextBox 28">
            <a:extLst>
              <a:ext uri="{FF2B5EF4-FFF2-40B4-BE49-F238E27FC236}">
                <a16:creationId xmlns="" xmlns:a16="http://schemas.microsoft.com/office/drawing/2014/main" id="{79C20559-4243-476F-ACED-0DA776FCBBFB}"/>
              </a:ext>
            </a:extLst>
          </p:cNvPr>
          <p:cNvSpPr txBox="1"/>
          <p:nvPr/>
        </p:nvSpPr>
        <p:spPr bwMode="auto">
          <a:xfrm>
            <a:off x="5246038" y="1246858"/>
            <a:ext cx="309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Tree>
    <p:extLst>
      <p:ext uri="{BB962C8B-B14F-4D97-AF65-F5344CB8AC3E}">
        <p14:creationId xmlns:p14="http://schemas.microsoft.com/office/powerpoint/2010/main" val="13306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3" presetClass="emph" presetSubtype="2" fill="hold" nodeType="withEffect">
                                  <p:stCondLst>
                                    <p:cond delay="0"/>
                                  </p:stCondLst>
                                  <p:childTnLst>
                                    <p:animClr clrSpc="rgb" dir="cw">
                                      <p:cBhvr override="childStyle">
                                        <p:cTn id="12" dur="1000" fill="hold"/>
                                        <p:tgtEl>
                                          <p:spTgt spid="24">
                                            <p:txEl>
                                              <p:pRg st="0" end="0"/>
                                            </p:txEl>
                                          </p:spTgt>
                                        </p:tgtEl>
                                        <p:attrNameLst>
                                          <p:attrName>style.color</p:attrName>
                                        </p:attrNameLst>
                                      </p:cBhvr>
                                      <p:to>
                                        <a:srgbClr val="D96D00"/>
                                      </p:to>
                                    </p:animClr>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par>
                          <p:cTn id="21" fill="hold">
                            <p:stCondLst>
                              <p:cond delay="500"/>
                            </p:stCondLst>
                            <p:childTnLst>
                              <p:par>
                                <p:cTn id="22" presetID="10" presetClass="exit" presetSubtype="0" fill="hold" grpId="0" nodeType="afterEffect">
                                  <p:stCondLst>
                                    <p:cond delay="0"/>
                                  </p:stCondLst>
                                  <p:childTnLst>
                                    <p:animEffect transition="out" filter="fade">
                                      <p:cBhvr>
                                        <p:cTn id="23" dur="500"/>
                                        <p:tgtEl>
                                          <p:spTgt spid="29"/>
                                        </p:tgtEl>
                                      </p:cBhvr>
                                    </p:animEffect>
                                    <p:set>
                                      <p:cBhvr>
                                        <p:cTn id="24" dur="1" fill="hold">
                                          <p:stCondLst>
                                            <p:cond delay="499"/>
                                          </p:stCondLst>
                                        </p:cTn>
                                        <p:tgtEl>
                                          <p:spTgt spid="29"/>
                                        </p:tgtEl>
                                        <p:attrNameLst>
                                          <p:attrName>style.visibility</p:attrName>
                                        </p:attrNameLst>
                                      </p:cBhvr>
                                      <p:to>
                                        <p:strVal val="hidden"/>
                                      </p:to>
                                    </p:se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par>
                                <p:cTn id="50" presetID="10" presetClass="entr" presetSubtype="0" fill="hold"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p:bldP spid="11" grpId="0"/>
      <p:bldP spid="15" grpId="0"/>
      <p:bldP spid="17" grpId="0" animBg="1"/>
      <p:bldP spid="18" grpId="0" animBg="1"/>
      <p:bldP spid="22" grpId="0"/>
      <p:bldP spid="2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2:8</a:t>
            </a:r>
          </a:p>
        </p:txBody>
      </p:sp>
      <p:graphicFrame>
        <p:nvGraphicFramePr>
          <p:cNvPr id="3" name="Table 2">
            <a:extLst>
              <a:ext uri="{FF2B5EF4-FFF2-40B4-BE49-F238E27FC236}">
                <a16:creationId xmlns="" xmlns:a16="http://schemas.microsoft.com/office/drawing/2014/main" id="{680BA36A-619D-4FB4-A5E0-C9F358A82D2D}"/>
              </a:ext>
            </a:extLst>
          </p:cNvPr>
          <p:cNvGraphicFramePr>
            <a:graphicFrameLocks noGrp="1"/>
          </p:cNvGraphicFramePr>
          <p:nvPr>
            <p:extLst>
              <p:ext uri="{D42A27DB-BD31-4B8C-83A1-F6EECF244321}">
                <p14:modId xmlns:p14="http://schemas.microsoft.com/office/powerpoint/2010/main" val="2075300631"/>
              </p:ext>
            </p:extLst>
          </p:nvPr>
        </p:nvGraphicFramePr>
        <p:xfrm>
          <a:off x="2232000" y="1124744"/>
          <a:ext cx="4680000" cy="2946960"/>
        </p:xfrm>
        <a:graphic>
          <a:graphicData uri="http://schemas.openxmlformats.org/drawingml/2006/table">
            <a:tbl>
              <a:tblPr firstRow="1" bandRow="1">
                <a:tableStyleId>{5C22544A-7EE6-4342-B048-85BDC9FD1C3A}</a:tableStyleId>
              </a:tblPr>
              <a:tblGrid>
                <a:gridCol w="2340000">
                  <a:extLst>
                    <a:ext uri="{9D8B030D-6E8A-4147-A177-3AD203B41FA5}">
                      <a16:colId xmlns="" xmlns:a16="http://schemas.microsoft.com/office/drawing/2014/main" val="1381558999"/>
                    </a:ext>
                  </a:extLst>
                </a:gridCol>
                <a:gridCol w="2340000">
                  <a:extLst>
                    <a:ext uri="{9D8B030D-6E8A-4147-A177-3AD203B41FA5}">
                      <a16:colId xmlns="" xmlns:a16="http://schemas.microsoft.com/office/drawing/2014/main" val="2504133960"/>
                    </a:ext>
                  </a:extLst>
                </a:gridCol>
              </a:tblGrid>
              <a:tr h="821718">
                <a:tc>
                  <a:txBody>
                    <a:bodyPr/>
                    <a:lstStyle/>
                    <a:p>
                      <a:pPr algn="ctr"/>
                      <a:r>
                        <a:rPr lang="en-GB" sz="2400" dirty="0">
                          <a:solidFill>
                            <a:schemeClr val="tx1"/>
                          </a:solidFill>
                          <a:latin typeface="Myriad Pro Semibold"/>
                        </a:rPr>
                        <a:t>Correct bond to 100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Incorrect bond to 100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 xmlns:a16="http://schemas.microsoft.com/office/drawing/2014/main" val="3809645214"/>
                  </a:ext>
                </a:extLst>
              </a:tr>
              <a:tr h="2124000">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988223166"/>
                  </a:ext>
                </a:extLst>
              </a:tr>
            </a:tbl>
          </a:graphicData>
        </a:graphic>
      </p:graphicFrame>
      <p:sp>
        <p:nvSpPr>
          <p:cNvPr id="10" name="TextBox 9">
            <a:extLst>
              <a:ext uri="{FF2B5EF4-FFF2-40B4-BE49-F238E27FC236}">
                <a16:creationId xmlns="" xmlns:a16="http://schemas.microsoft.com/office/drawing/2014/main" id="{2937679A-14FC-4DF5-9808-563068BF742E}"/>
              </a:ext>
            </a:extLst>
          </p:cNvPr>
          <p:cNvSpPr txBox="1"/>
          <p:nvPr/>
        </p:nvSpPr>
        <p:spPr bwMode="auto">
          <a:xfrm>
            <a:off x="1433351" y="5032492"/>
            <a:ext cx="11272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28 + 72</a:t>
            </a:r>
          </a:p>
        </p:txBody>
      </p:sp>
      <p:sp>
        <p:nvSpPr>
          <p:cNvPr id="11" name="TextBox 10">
            <a:extLst>
              <a:ext uri="{FF2B5EF4-FFF2-40B4-BE49-F238E27FC236}">
                <a16:creationId xmlns="" xmlns:a16="http://schemas.microsoft.com/office/drawing/2014/main" id="{92A13116-903D-4F19-9EDE-997913D0A237}"/>
              </a:ext>
            </a:extLst>
          </p:cNvPr>
          <p:cNvSpPr txBox="1"/>
          <p:nvPr/>
        </p:nvSpPr>
        <p:spPr bwMode="auto">
          <a:xfrm>
            <a:off x="3042417" y="4369829"/>
            <a:ext cx="11272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62 + 48</a:t>
            </a:r>
          </a:p>
        </p:txBody>
      </p:sp>
      <p:sp>
        <p:nvSpPr>
          <p:cNvPr id="12" name="TextBox 11">
            <a:extLst>
              <a:ext uri="{FF2B5EF4-FFF2-40B4-BE49-F238E27FC236}">
                <a16:creationId xmlns="" xmlns:a16="http://schemas.microsoft.com/office/drawing/2014/main" id="{F22F0486-4A25-4EBA-BE6B-6A83C4A4E3D6}"/>
              </a:ext>
            </a:extLst>
          </p:cNvPr>
          <p:cNvSpPr txBox="1"/>
          <p:nvPr/>
        </p:nvSpPr>
        <p:spPr bwMode="auto">
          <a:xfrm>
            <a:off x="2560583" y="5695156"/>
            <a:ext cx="11272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55 + 45</a:t>
            </a:r>
          </a:p>
        </p:txBody>
      </p:sp>
      <p:sp>
        <p:nvSpPr>
          <p:cNvPr id="13" name="TextBox 12">
            <a:extLst>
              <a:ext uri="{FF2B5EF4-FFF2-40B4-BE49-F238E27FC236}">
                <a16:creationId xmlns="" xmlns:a16="http://schemas.microsoft.com/office/drawing/2014/main" id="{413827C6-F1D5-444B-A7EC-DD41C4168828}"/>
              </a:ext>
            </a:extLst>
          </p:cNvPr>
          <p:cNvSpPr txBox="1"/>
          <p:nvPr/>
        </p:nvSpPr>
        <p:spPr bwMode="auto">
          <a:xfrm>
            <a:off x="5753102" y="4369829"/>
            <a:ext cx="11272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43 + 67</a:t>
            </a:r>
          </a:p>
        </p:txBody>
      </p:sp>
      <p:sp>
        <p:nvSpPr>
          <p:cNvPr id="14" name="TextBox 13">
            <a:extLst>
              <a:ext uri="{FF2B5EF4-FFF2-40B4-BE49-F238E27FC236}">
                <a16:creationId xmlns="" xmlns:a16="http://schemas.microsoft.com/office/drawing/2014/main" id="{057137EC-FC59-4BD6-BF99-1057CB89B619}"/>
              </a:ext>
            </a:extLst>
          </p:cNvPr>
          <p:cNvSpPr txBox="1"/>
          <p:nvPr/>
        </p:nvSpPr>
        <p:spPr bwMode="auto">
          <a:xfrm>
            <a:off x="6613634" y="5695156"/>
            <a:ext cx="11272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84 + 16</a:t>
            </a:r>
          </a:p>
        </p:txBody>
      </p:sp>
      <p:sp>
        <p:nvSpPr>
          <p:cNvPr id="15" name="TextBox 14">
            <a:extLst>
              <a:ext uri="{FF2B5EF4-FFF2-40B4-BE49-F238E27FC236}">
                <a16:creationId xmlns="" xmlns:a16="http://schemas.microsoft.com/office/drawing/2014/main" id="{1E2A8FAE-2642-426C-8B02-C0072F7BBB25}"/>
              </a:ext>
            </a:extLst>
          </p:cNvPr>
          <p:cNvSpPr txBox="1"/>
          <p:nvPr/>
        </p:nvSpPr>
        <p:spPr bwMode="auto">
          <a:xfrm>
            <a:off x="4359170" y="5032492"/>
            <a:ext cx="11272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39 + 71</a:t>
            </a:r>
          </a:p>
        </p:txBody>
      </p:sp>
    </p:spTree>
    <p:extLst>
      <p:ext uri="{BB962C8B-B14F-4D97-AF65-F5344CB8AC3E}">
        <p14:creationId xmlns:p14="http://schemas.microsoft.com/office/powerpoint/2010/main" val="254632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2.77778E-6 -1.11111E-6 L 0.15695 -0.41713 " pathEditMode="relative" rAng="0" ptsTypes="AA">
                                      <p:cBhvr>
                                        <p:cTn id="6" dur="2000" fill="hold"/>
                                        <p:tgtEl>
                                          <p:spTgt spid="10"/>
                                        </p:tgtEl>
                                        <p:attrNameLst>
                                          <p:attrName>ppt_x</p:attrName>
                                          <p:attrName>ppt_y</p:attrName>
                                        </p:attrNameLst>
                                      </p:cBhvr>
                                      <p:rCtr x="7847" y="-20856"/>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1.38889E-6 -3.33333E-6 L -0.06163 -0.32106 " pathEditMode="relative" rAng="0" ptsTypes="AA">
                                      <p:cBhvr>
                                        <p:cTn id="10" dur="2000" fill="hold"/>
                                        <p:tgtEl>
                                          <p:spTgt spid="13"/>
                                        </p:tgtEl>
                                        <p:attrNameLst>
                                          <p:attrName>ppt_x</p:attrName>
                                          <p:attrName>ppt_y</p:attrName>
                                        </p:attrNameLst>
                                      </p:cBhvr>
                                      <p:rCtr x="-3090" y="-16065"/>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grpId="0" nodeType="clickEffect">
                                  <p:stCondLst>
                                    <p:cond delay="0"/>
                                  </p:stCondLst>
                                  <p:childTnLst>
                                    <p:animMotion origin="layout" path="M 4.16667E-6 1.11111E-6 L -0.41007 -0.42477 " pathEditMode="relative" rAng="0" ptsTypes="AA">
                                      <p:cBhvr>
                                        <p:cTn id="14" dur="2000" fill="hold"/>
                                        <p:tgtEl>
                                          <p:spTgt spid="14"/>
                                        </p:tgtEl>
                                        <p:attrNameLst>
                                          <p:attrName>ppt_x</p:attrName>
                                          <p:attrName>ppt_y</p:attrName>
                                        </p:attrNameLst>
                                      </p:cBhvr>
                                      <p:rCtr x="-20503" y="-21250"/>
                                    </p:animMotion>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grpId="0" nodeType="clickEffect">
                                  <p:stCondLst>
                                    <p:cond delay="0"/>
                                  </p:stCondLst>
                                  <p:childTnLst>
                                    <p:animMotion origin="layout" path="M 1.94444E-6 -1.11111E-6 L 0.0908 -0.32824 " pathEditMode="relative" rAng="0" ptsTypes="AA">
                                      <p:cBhvr>
                                        <p:cTn id="18" dur="2000" fill="hold"/>
                                        <p:tgtEl>
                                          <p:spTgt spid="15"/>
                                        </p:tgtEl>
                                        <p:attrNameLst>
                                          <p:attrName>ppt_x</p:attrName>
                                          <p:attrName>ppt_y</p:attrName>
                                        </p:attrNameLst>
                                      </p:cBhvr>
                                      <p:rCtr x="4531" y="-16412"/>
                                    </p:animMotion>
                                  </p:childTnLst>
                                </p:cTn>
                              </p:par>
                            </p:childTnLst>
                          </p:cTn>
                        </p:par>
                      </p:childTnLst>
                    </p:cTn>
                  </p:par>
                  <p:par>
                    <p:cTn id="19" fill="hold">
                      <p:stCondLst>
                        <p:cond delay="indefinite"/>
                      </p:stCondLst>
                      <p:childTnLst>
                        <p:par>
                          <p:cTn id="20" fill="hold">
                            <p:stCondLst>
                              <p:cond delay="0"/>
                            </p:stCondLst>
                            <p:childTnLst>
                              <p:par>
                                <p:cTn id="21" presetID="64" presetClass="path" presetSubtype="0" accel="50000" decel="50000" fill="hold" grpId="0" nodeType="clickEffect">
                                  <p:stCondLst>
                                    <p:cond delay="0"/>
                                  </p:stCondLst>
                                  <p:childTnLst>
                                    <p:animMotion origin="layout" path="M 3.33333E-6 1.11111E-6 L 0.0335 -0.33611 " pathEditMode="relative" rAng="0" ptsTypes="AA">
                                      <p:cBhvr>
                                        <p:cTn id="22" dur="2000" fill="hold"/>
                                        <p:tgtEl>
                                          <p:spTgt spid="12"/>
                                        </p:tgtEl>
                                        <p:attrNameLst>
                                          <p:attrName>ppt_x</p:attrName>
                                          <p:attrName>ppt_y</p:attrName>
                                        </p:attrNameLst>
                                      </p:cBhvr>
                                      <p:rCtr x="1667" y="-16806"/>
                                    </p:animMotion>
                                  </p:childTnLst>
                                </p:cTn>
                              </p:par>
                            </p:childTnLst>
                          </p:cTn>
                        </p:par>
                      </p:childTnLst>
                    </p:cTn>
                  </p:par>
                  <p:par>
                    <p:cTn id="23" fill="hold">
                      <p:stCondLst>
                        <p:cond delay="indefinite"/>
                      </p:stCondLst>
                      <p:childTnLst>
                        <p:par>
                          <p:cTn id="24" fill="hold">
                            <p:stCondLst>
                              <p:cond delay="0"/>
                            </p:stCondLst>
                            <p:childTnLst>
                              <p:par>
                                <p:cTn id="25" presetID="64" presetClass="path" presetSubtype="0" accel="50000" decel="50000" fill="hold" grpId="0" nodeType="clickEffect">
                                  <p:stCondLst>
                                    <p:cond delay="0"/>
                                  </p:stCondLst>
                                  <p:childTnLst>
                                    <p:animMotion origin="layout" path="M -8.33333E-7 -3.33333E-6 L 0.2349 -0.14328 " pathEditMode="relative" rAng="0" ptsTypes="AA">
                                      <p:cBhvr>
                                        <p:cTn id="26" dur="2000" fill="hold"/>
                                        <p:tgtEl>
                                          <p:spTgt spid="11"/>
                                        </p:tgtEl>
                                        <p:attrNameLst>
                                          <p:attrName>ppt_x</p:attrName>
                                          <p:attrName>ppt_y</p:attrName>
                                        </p:attrNameLst>
                                      </p:cBhvr>
                                      <p:rCtr x="11736" y="-71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 xmlns:a16="http://schemas.microsoft.com/office/drawing/2014/main" id="{B852AE4D-4602-4CCB-8EAD-29A222A9105F}"/>
              </a:ext>
            </a:extLst>
          </p:cNvPr>
          <p:cNvSpPr/>
          <p:nvPr/>
        </p:nvSpPr>
        <p:spPr bwMode="auto">
          <a:xfrm>
            <a:off x="1172740" y="3760813"/>
            <a:ext cx="2377569" cy="304134"/>
          </a:xfrm>
          <a:prstGeom prst="rect">
            <a:avLst/>
          </a:prstGeom>
          <a:solidFill>
            <a:srgbClr val="A2E3FF"/>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 name="Text Placeholder 1"/>
          <p:cNvSpPr>
            <a:spLocks noGrp="1"/>
          </p:cNvSpPr>
          <p:nvPr>
            <p:ph type="body" sz="quarter" idx="11"/>
          </p:nvPr>
        </p:nvSpPr>
        <p:spPr/>
        <p:txBody>
          <a:bodyPr/>
          <a:lstStyle/>
          <a:p>
            <a:r>
              <a:rPr lang="en-GB" dirty="0"/>
              <a:t>1.17 Composition and calculation </a:t>
            </a:r>
            <a:r>
              <a:rPr lang="en-US" dirty="0"/>
              <a:t>– step 2:9</a:t>
            </a:r>
          </a:p>
        </p:txBody>
      </p:sp>
      <p:sp>
        <p:nvSpPr>
          <p:cNvPr id="8" name="Freeform: Shape 7">
            <a:extLst>
              <a:ext uri="{FF2B5EF4-FFF2-40B4-BE49-F238E27FC236}">
                <a16:creationId xmlns="" xmlns:a16="http://schemas.microsoft.com/office/drawing/2014/main" id="{9B5F9B9D-FC15-4F19-A57C-D9559FC4939C}"/>
              </a:ext>
            </a:extLst>
          </p:cNvPr>
          <p:cNvSpPr/>
          <p:nvPr/>
        </p:nvSpPr>
        <p:spPr bwMode="auto">
          <a:xfrm>
            <a:off x="574640" y="2869938"/>
            <a:ext cx="2983870" cy="1181100"/>
          </a:xfrm>
          <a:custGeom>
            <a:avLst/>
            <a:gdLst>
              <a:gd name="connsiteX0" fmla="*/ 0 w 2978150"/>
              <a:gd name="connsiteY0" fmla="*/ 0 h 901700"/>
              <a:gd name="connsiteX1" fmla="*/ 2978150 w 2978150"/>
              <a:gd name="connsiteY1" fmla="*/ 0 h 901700"/>
              <a:gd name="connsiteX2" fmla="*/ 2971800 w 2978150"/>
              <a:gd name="connsiteY2" fmla="*/ 603250 h 901700"/>
              <a:gd name="connsiteX3" fmla="*/ 1187450 w 2978150"/>
              <a:gd name="connsiteY3" fmla="*/ 609600 h 901700"/>
              <a:gd name="connsiteX4" fmla="*/ 1187450 w 2978150"/>
              <a:gd name="connsiteY4" fmla="*/ 895350 h 901700"/>
              <a:gd name="connsiteX5" fmla="*/ 0 w 2978150"/>
              <a:gd name="connsiteY5" fmla="*/ 901700 h 901700"/>
              <a:gd name="connsiteX6" fmla="*/ 0 w 2978150"/>
              <a:gd name="connsiteY6" fmla="*/ 0 h 901700"/>
              <a:gd name="connsiteX0" fmla="*/ 0 w 2982912"/>
              <a:gd name="connsiteY0" fmla="*/ 0 h 901700"/>
              <a:gd name="connsiteX1" fmla="*/ 2982912 w 2982912"/>
              <a:gd name="connsiteY1" fmla="*/ 0 h 901700"/>
              <a:gd name="connsiteX2" fmla="*/ 2971800 w 2982912"/>
              <a:gd name="connsiteY2" fmla="*/ 603250 h 901700"/>
              <a:gd name="connsiteX3" fmla="*/ 1187450 w 2982912"/>
              <a:gd name="connsiteY3" fmla="*/ 609600 h 901700"/>
              <a:gd name="connsiteX4" fmla="*/ 1187450 w 2982912"/>
              <a:gd name="connsiteY4" fmla="*/ 895350 h 901700"/>
              <a:gd name="connsiteX5" fmla="*/ 0 w 2982912"/>
              <a:gd name="connsiteY5" fmla="*/ 901700 h 901700"/>
              <a:gd name="connsiteX6" fmla="*/ 0 w 2982912"/>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87450 w 2986471"/>
              <a:gd name="connsiteY3" fmla="*/ 609600 h 901700"/>
              <a:gd name="connsiteX4" fmla="*/ 1187450 w 2986471"/>
              <a:gd name="connsiteY4" fmla="*/ 895350 h 901700"/>
              <a:gd name="connsiteX5" fmla="*/ 0 w 2986471"/>
              <a:gd name="connsiteY5" fmla="*/ 901700 h 901700"/>
              <a:gd name="connsiteX6" fmla="*/ 0 w 2986471"/>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73162 w 2986471"/>
              <a:gd name="connsiteY3" fmla="*/ 583406 h 901700"/>
              <a:gd name="connsiteX4" fmla="*/ 1187450 w 2986471"/>
              <a:gd name="connsiteY4" fmla="*/ 895350 h 901700"/>
              <a:gd name="connsiteX5" fmla="*/ 0 w 2986471"/>
              <a:gd name="connsiteY5" fmla="*/ 901700 h 901700"/>
              <a:gd name="connsiteX6" fmla="*/ 0 w 2986471"/>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73162 w 2986471"/>
              <a:gd name="connsiteY3" fmla="*/ 583406 h 901700"/>
              <a:gd name="connsiteX4" fmla="*/ 1168400 w 2986471"/>
              <a:gd name="connsiteY4" fmla="*/ 885825 h 901700"/>
              <a:gd name="connsiteX5" fmla="*/ 0 w 2986471"/>
              <a:gd name="connsiteY5" fmla="*/ 901700 h 901700"/>
              <a:gd name="connsiteX6" fmla="*/ 0 w 2986471"/>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68400 w 2986471"/>
              <a:gd name="connsiteY3" fmla="*/ 581025 h 901700"/>
              <a:gd name="connsiteX4" fmla="*/ 1168400 w 2986471"/>
              <a:gd name="connsiteY4" fmla="*/ 885825 h 901700"/>
              <a:gd name="connsiteX5" fmla="*/ 0 w 2986471"/>
              <a:gd name="connsiteY5" fmla="*/ 901700 h 901700"/>
              <a:gd name="connsiteX6" fmla="*/ 0 w 2986471"/>
              <a:gd name="connsiteY6" fmla="*/ 0 h 901700"/>
              <a:gd name="connsiteX0" fmla="*/ 0 w 2986471"/>
              <a:gd name="connsiteY0" fmla="*/ 0 h 892175"/>
              <a:gd name="connsiteX1" fmla="*/ 2982912 w 2986471"/>
              <a:gd name="connsiteY1" fmla="*/ 0 h 892175"/>
              <a:gd name="connsiteX2" fmla="*/ 2986087 w 2986471"/>
              <a:gd name="connsiteY2" fmla="*/ 581818 h 892175"/>
              <a:gd name="connsiteX3" fmla="*/ 1168400 w 2986471"/>
              <a:gd name="connsiteY3" fmla="*/ 581025 h 892175"/>
              <a:gd name="connsiteX4" fmla="*/ 1168400 w 2986471"/>
              <a:gd name="connsiteY4" fmla="*/ 885825 h 892175"/>
              <a:gd name="connsiteX5" fmla="*/ 0 w 2986471"/>
              <a:gd name="connsiteY5" fmla="*/ 892175 h 892175"/>
              <a:gd name="connsiteX6" fmla="*/ 0 w 2986471"/>
              <a:gd name="connsiteY6" fmla="*/ 0 h 892175"/>
              <a:gd name="connsiteX0" fmla="*/ 0 w 2986471"/>
              <a:gd name="connsiteY0" fmla="*/ 0 h 887413"/>
              <a:gd name="connsiteX1" fmla="*/ 2982912 w 2986471"/>
              <a:gd name="connsiteY1" fmla="*/ 0 h 887413"/>
              <a:gd name="connsiteX2" fmla="*/ 2986087 w 2986471"/>
              <a:gd name="connsiteY2" fmla="*/ 581818 h 887413"/>
              <a:gd name="connsiteX3" fmla="*/ 1168400 w 2986471"/>
              <a:gd name="connsiteY3" fmla="*/ 581025 h 887413"/>
              <a:gd name="connsiteX4" fmla="*/ 1168400 w 2986471"/>
              <a:gd name="connsiteY4" fmla="*/ 885825 h 887413"/>
              <a:gd name="connsiteX5" fmla="*/ 2381 w 2986471"/>
              <a:gd name="connsiteY5" fmla="*/ 887413 h 887413"/>
              <a:gd name="connsiteX6" fmla="*/ 0 w 2986471"/>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68400 w 2982912"/>
              <a:gd name="connsiteY3" fmla="*/ 581025 h 887413"/>
              <a:gd name="connsiteX4" fmla="*/ 1168400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73162 w 2982912"/>
              <a:gd name="connsiteY3" fmla="*/ 588169 h 887413"/>
              <a:gd name="connsiteX4" fmla="*/ 1168400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76563 w 2982912"/>
              <a:gd name="connsiteY2" fmla="*/ 591343 h 887413"/>
              <a:gd name="connsiteX3" fmla="*/ 1173162 w 2982912"/>
              <a:gd name="connsiteY3" fmla="*/ 588169 h 887413"/>
              <a:gd name="connsiteX4" fmla="*/ 1168400 w 2982912"/>
              <a:gd name="connsiteY4" fmla="*/ 885825 h 887413"/>
              <a:gd name="connsiteX5" fmla="*/ 2381 w 2982912"/>
              <a:gd name="connsiteY5" fmla="*/ 887413 h 887413"/>
              <a:gd name="connsiteX6" fmla="*/ 0 w 2982912"/>
              <a:gd name="connsiteY6" fmla="*/ 0 h 887413"/>
              <a:gd name="connsiteX0" fmla="*/ 958 w 2983870"/>
              <a:gd name="connsiteY0" fmla="*/ 0 h 1176338"/>
              <a:gd name="connsiteX1" fmla="*/ 2983870 w 2983870"/>
              <a:gd name="connsiteY1" fmla="*/ 0 h 1176338"/>
              <a:gd name="connsiteX2" fmla="*/ 2977521 w 2983870"/>
              <a:gd name="connsiteY2" fmla="*/ 591343 h 1176338"/>
              <a:gd name="connsiteX3" fmla="*/ 1174120 w 2983870"/>
              <a:gd name="connsiteY3" fmla="*/ 588169 h 1176338"/>
              <a:gd name="connsiteX4" fmla="*/ 1169358 w 2983870"/>
              <a:gd name="connsiteY4" fmla="*/ 885825 h 1176338"/>
              <a:gd name="connsiteX5" fmla="*/ 164 w 2983870"/>
              <a:gd name="connsiteY5" fmla="*/ 1176338 h 1176338"/>
              <a:gd name="connsiteX6" fmla="*/ 958 w 2983870"/>
              <a:gd name="connsiteY6" fmla="*/ 0 h 1176338"/>
              <a:gd name="connsiteX0" fmla="*/ 958 w 2983870"/>
              <a:gd name="connsiteY0" fmla="*/ 0 h 1176338"/>
              <a:gd name="connsiteX1" fmla="*/ 2983870 w 2983870"/>
              <a:gd name="connsiteY1" fmla="*/ 0 h 1176338"/>
              <a:gd name="connsiteX2" fmla="*/ 2977521 w 2983870"/>
              <a:gd name="connsiteY2" fmla="*/ 591343 h 1176338"/>
              <a:gd name="connsiteX3" fmla="*/ 1174120 w 2983870"/>
              <a:gd name="connsiteY3" fmla="*/ 588169 h 1176338"/>
              <a:gd name="connsiteX4" fmla="*/ 575633 w 2983870"/>
              <a:gd name="connsiteY4" fmla="*/ 1174750 h 1176338"/>
              <a:gd name="connsiteX5" fmla="*/ 164 w 2983870"/>
              <a:gd name="connsiteY5" fmla="*/ 1176338 h 1176338"/>
              <a:gd name="connsiteX6" fmla="*/ 958 w 2983870"/>
              <a:gd name="connsiteY6" fmla="*/ 0 h 1176338"/>
              <a:gd name="connsiteX0" fmla="*/ 958 w 2983870"/>
              <a:gd name="connsiteY0" fmla="*/ 0 h 1176338"/>
              <a:gd name="connsiteX1" fmla="*/ 2983870 w 2983870"/>
              <a:gd name="connsiteY1" fmla="*/ 0 h 1176338"/>
              <a:gd name="connsiteX2" fmla="*/ 2977521 w 2983870"/>
              <a:gd name="connsiteY2" fmla="*/ 591343 h 1176338"/>
              <a:gd name="connsiteX3" fmla="*/ 564520 w 2983870"/>
              <a:gd name="connsiteY3" fmla="*/ 880269 h 1176338"/>
              <a:gd name="connsiteX4" fmla="*/ 575633 w 2983870"/>
              <a:gd name="connsiteY4" fmla="*/ 1174750 h 1176338"/>
              <a:gd name="connsiteX5" fmla="*/ 164 w 2983870"/>
              <a:gd name="connsiteY5" fmla="*/ 1176338 h 1176338"/>
              <a:gd name="connsiteX6" fmla="*/ 958 w 2983870"/>
              <a:gd name="connsiteY6" fmla="*/ 0 h 1176338"/>
              <a:gd name="connsiteX0" fmla="*/ 958 w 2983870"/>
              <a:gd name="connsiteY0" fmla="*/ 0 h 1176338"/>
              <a:gd name="connsiteX1" fmla="*/ 2983870 w 2983870"/>
              <a:gd name="connsiteY1" fmla="*/ 0 h 1176338"/>
              <a:gd name="connsiteX2" fmla="*/ 2971171 w 2983870"/>
              <a:gd name="connsiteY2" fmla="*/ 877093 h 1176338"/>
              <a:gd name="connsiteX3" fmla="*/ 564520 w 2983870"/>
              <a:gd name="connsiteY3" fmla="*/ 880269 h 1176338"/>
              <a:gd name="connsiteX4" fmla="*/ 575633 w 2983870"/>
              <a:gd name="connsiteY4" fmla="*/ 1174750 h 1176338"/>
              <a:gd name="connsiteX5" fmla="*/ 164 w 2983870"/>
              <a:gd name="connsiteY5" fmla="*/ 1176338 h 1176338"/>
              <a:gd name="connsiteX6" fmla="*/ 958 w 2983870"/>
              <a:gd name="connsiteY6" fmla="*/ 0 h 1176338"/>
              <a:gd name="connsiteX0" fmla="*/ 958 w 2983870"/>
              <a:gd name="connsiteY0" fmla="*/ 0 h 1176338"/>
              <a:gd name="connsiteX1" fmla="*/ 2983870 w 2983870"/>
              <a:gd name="connsiteY1" fmla="*/ 0 h 1176338"/>
              <a:gd name="connsiteX2" fmla="*/ 2971171 w 2983870"/>
              <a:gd name="connsiteY2" fmla="*/ 877093 h 1176338"/>
              <a:gd name="connsiteX3" fmla="*/ 564520 w 2983870"/>
              <a:gd name="connsiteY3" fmla="*/ 880269 h 1176338"/>
              <a:gd name="connsiteX4" fmla="*/ 566108 w 2983870"/>
              <a:gd name="connsiteY4" fmla="*/ 1174750 h 1176338"/>
              <a:gd name="connsiteX5" fmla="*/ 164 w 2983870"/>
              <a:gd name="connsiteY5" fmla="*/ 1176338 h 1176338"/>
              <a:gd name="connsiteX6" fmla="*/ 958 w 2983870"/>
              <a:gd name="connsiteY6" fmla="*/ 0 h 1176338"/>
              <a:gd name="connsiteX0" fmla="*/ 958 w 2983870"/>
              <a:gd name="connsiteY0" fmla="*/ 0 h 1176338"/>
              <a:gd name="connsiteX1" fmla="*/ 2983870 w 2983870"/>
              <a:gd name="connsiteY1" fmla="*/ 0 h 1176338"/>
              <a:gd name="connsiteX2" fmla="*/ 2971171 w 2983870"/>
              <a:gd name="connsiteY2" fmla="*/ 877093 h 1176338"/>
              <a:gd name="connsiteX3" fmla="*/ 577220 w 2983870"/>
              <a:gd name="connsiteY3" fmla="*/ 880269 h 1176338"/>
              <a:gd name="connsiteX4" fmla="*/ 566108 w 2983870"/>
              <a:gd name="connsiteY4" fmla="*/ 1174750 h 1176338"/>
              <a:gd name="connsiteX5" fmla="*/ 164 w 2983870"/>
              <a:gd name="connsiteY5" fmla="*/ 1176338 h 1176338"/>
              <a:gd name="connsiteX6" fmla="*/ 958 w 2983870"/>
              <a:gd name="connsiteY6" fmla="*/ 0 h 1176338"/>
              <a:gd name="connsiteX0" fmla="*/ 958 w 2983870"/>
              <a:gd name="connsiteY0" fmla="*/ 0 h 1181100"/>
              <a:gd name="connsiteX1" fmla="*/ 2983870 w 2983870"/>
              <a:gd name="connsiteY1" fmla="*/ 0 h 1181100"/>
              <a:gd name="connsiteX2" fmla="*/ 2971171 w 2983870"/>
              <a:gd name="connsiteY2" fmla="*/ 877093 h 1181100"/>
              <a:gd name="connsiteX3" fmla="*/ 577220 w 2983870"/>
              <a:gd name="connsiteY3" fmla="*/ 880269 h 1181100"/>
              <a:gd name="connsiteX4" fmla="*/ 572458 w 2983870"/>
              <a:gd name="connsiteY4" fmla="*/ 1181100 h 1181100"/>
              <a:gd name="connsiteX5" fmla="*/ 164 w 2983870"/>
              <a:gd name="connsiteY5" fmla="*/ 1176338 h 1181100"/>
              <a:gd name="connsiteX6" fmla="*/ 958 w 2983870"/>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3870" h="1181100">
                <a:moveTo>
                  <a:pt x="958" y="0"/>
                </a:moveTo>
                <a:lnTo>
                  <a:pt x="2983870" y="0"/>
                </a:lnTo>
                <a:cubicBezTo>
                  <a:pt x="2981753" y="201083"/>
                  <a:pt x="2973288" y="676010"/>
                  <a:pt x="2971171" y="877093"/>
                </a:cubicBezTo>
                <a:lnTo>
                  <a:pt x="577220" y="880269"/>
                </a:lnTo>
                <a:cubicBezTo>
                  <a:pt x="575633" y="981075"/>
                  <a:pt x="574045" y="1080294"/>
                  <a:pt x="572458" y="1181100"/>
                </a:cubicBezTo>
                <a:lnTo>
                  <a:pt x="164" y="1176338"/>
                </a:lnTo>
                <a:cubicBezTo>
                  <a:pt x="-630" y="880534"/>
                  <a:pt x="1752" y="295804"/>
                  <a:pt x="958" y="0"/>
                </a:cubicBezTo>
                <a:close/>
              </a:path>
            </a:pathLst>
          </a:custGeom>
          <a:solidFill>
            <a:srgbClr val="FFED5C"/>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Freeform: Shape 8">
            <a:extLst>
              <a:ext uri="{FF2B5EF4-FFF2-40B4-BE49-F238E27FC236}">
                <a16:creationId xmlns="" xmlns:a16="http://schemas.microsoft.com/office/drawing/2014/main" id="{B25CC077-1DE9-48F9-A66C-FACCDC371F7A}"/>
              </a:ext>
            </a:extLst>
          </p:cNvPr>
          <p:cNvSpPr/>
          <p:nvPr/>
        </p:nvSpPr>
        <p:spPr bwMode="auto">
          <a:xfrm>
            <a:off x="567166" y="3775075"/>
            <a:ext cx="2988733" cy="2085976"/>
          </a:xfrm>
          <a:custGeom>
            <a:avLst/>
            <a:gdLst>
              <a:gd name="connsiteX0" fmla="*/ 2971800 w 2972363"/>
              <a:gd name="connsiteY0" fmla="*/ 0 h 2387600"/>
              <a:gd name="connsiteX1" fmla="*/ 1187450 w 2972363"/>
              <a:gd name="connsiteY1" fmla="*/ 0 h 2387600"/>
              <a:gd name="connsiteX2" fmla="*/ 1181100 w 2972363"/>
              <a:gd name="connsiteY2" fmla="*/ 298450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90625 w 2972363"/>
              <a:gd name="connsiteY2" fmla="*/ 300831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88244 w 2972363"/>
              <a:gd name="connsiteY2" fmla="*/ 300831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88244 w 2972363"/>
              <a:gd name="connsiteY2" fmla="*/ 300831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88244 w 2972363"/>
              <a:gd name="connsiteY2" fmla="*/ 300831 h 2387600"/>
              <a:gd name="connsiteX3" fmla="*/ 1588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85256"/>
              <a:gd name="connsiteY0" fmla="*/ 0 h 2395538"/>
              <a:gd name="connsiteX1" fmla="*/ 1187450 w 2985256"/>
              <a:gd name="connsiteY1" fmla="*/ 0 h 2395538"/>
              <a:gd name="connsiteX2" fmla="*/ 1188244 w 2985256"/>
              <a:gd name="connsiteY2" fmla="*/ 300831 h 2395538"/>
              <a:gd name="connsiteX3" fmla="*/ 1588 w 2985256"/>
              <a:gd name="connsiteY3" fmla="*/ 304800 h 2395538"/>
              <a:gd name="connsiteX4" fmla="*/ 0 w 2985256"/>
              <a:gd name="connsiteY4" fmla="*/ 2387600 h 2395538"/>
              <a:gd name="connsiteX5" fmla="*/ 2984500 w 2985256"/>
              <a:gd name="connsiteY5" fmla="*/ 2395538 h 2395538"/>
              <a:gd name="connsiteX6" fmla="*/ 2971800 w 2985256"/>
              <a:gd name="connsiteY6" fmla="*/ 0 h 2395538"/>
              <a:gd name="connsiteX0" fmla="*/ 2971800 w 2985256"/>
              <a:gd name="connsiteY0" fmla="*/ 0 h 2387600"/>
              <a:gd name="connsiteX1" fmla="*/ 1187450 w 2985256"/>
              <a:gd name="connsiteY1" fmla="*/ 0 h 2387600"/>
              <a:gd name="connsiteX2" fmla="*/ 1188244 w 2985256"/>
              <a:gd name="connsiteY2" fmla="*/ 300831 h 2387600"/>
              <a:gd name="connsiteX3" fmla="*/ 1588 w 2985256"/>
              <a:gd name="connsiteY3" fmla="*/ 304800 h 2387600"/>
              <a:gd name="connsiteX4" fmla="*/ 0 w 2985256"/>
              <a:gd name="connsiteY4" fmla="*/ 2387600 h 2387600"/>
              <a:gd name="connsiteX5" fmla="*/ 2984500 w 2985256"/>
              <a:gd name="connsiteY5" fmla="*/ 2383632 h 2387600"/>
              <a:gd name="connsiteX6" fmla="*/ 2971800 w 2985256"/>
              <a:gd name="connsiteY6" fmla="*/ 0 h 2387600"/>
              <a:gd name="connsiteX0" fmla="*/ 2971800 w 2985256"/>
              <a:gd name="connsiteY0" fmla="*/ 0 h 2390776"/>
              <a:gd name="connsiteX1" fmla="*/ 1187450 w 2985256"/>
              <a:gd name="connsiteY1" fmla="*/ 0 h 2390776"/>
              <a:gd name="connsiteX2" fmla="*/ 1188244 w 2985256"/>
              <a:gd name="connsiteY2" fmla="*/ 300831 h 2390776"/>
              <a:gd name="connsiteX3" fmla="*/ 1588 w 2985256"/>
              <a:gd name="connsiteY3" fmla="*/ 304800 h 2390776"/>
              <a:gd name="connsiteX4" fmla="*/ 0 w 2985256"/>
              <a:gd name="connsiteY4" fmla="*/ 2387600 h 2390776"/>
              <a:gd name="connsiteX5" fmla="*/ 2984500 w 2985256"/>
              <a:gd name="connsiteY5" fmla="*/ 2390776 h 2390776"/>
              <a:gd name="connsiteX6" fmla="*/ 2971800 w 2985256"/>
              <a:gd name="connsiteY6" fmla="*/ 0 h 2390776"/>
              <a:gd name="connsiteX0" fmla="*/ 2981325 w 2986095"/>
              <a:gd name="connsiteY0" fmla="*/ 0 h 2390776"/>
              <a:gd name="connsiteX1" fmla="*/ 1187450 w 2986095"/>
              <a:gd name="connsiteY1" fmla="*/ 0 h 2390776"/>
              <a:gd name="connsiteX2" fmla="*/ 1188244 w 2986095"/>
              <a:gd name="connsiteY2" fmla="*/ 300831 h 2390776"/>
              <a:gd name="connsiteX3" fmla="*/ 1588 w 2986095"/>
              <a:gd name="connsiteY3" fmla="*/ 304800 h 2390776"/>
              <a:gd name="connsiteX4" fmla="*/ 0 w 2986095"/>
              <a:gd name="connsiteY4" fmla="*/ 2387600 h 2390776"/>
              <a:gd name="connsiteX5" fmla="*/ 2984500 w 2986095"/>
              <a:gd name="connsiteY5" fmla="*/ 2390776 h 2390776"/>
              <a:gd name="connsiteX6" fmla="*/ 2981325 w 2986095"/>
              <a:gd name="connsiteY6" fmla="*/ 0 h 2390776"/>
              <a:gd name="connsiteX0" fmla="*/ 2981325 w 2986095"/>
              <a:gd name="connsiteY0" fmla="*/ 0 h 2390776"/>
              <a:gd name="connsiteX1" fmla="*/ 1187450 w 2986095"/>
              <a:gd name="connsiteY1" fmla="*/ 0 h 2390776"/>
              <a:gd name="connsiteX2" fmla="*/ 1188244 w 2986095"/>
              <a:gd name="connsiteY2" fmla="*/ 300831 h 2390776"/>
              <a:gd name="connsiteX3" fmla="*/ 11113 w 2986095"/>
              <a:gd name="connsiteY3" fmla="*/ 619125 h 2390776"/>
              <a:gd name="connsiteX4" fmla="*/ 0 w 2986095"/>
              <a:gd name="connsiteY4" fmla="*/ 2387600 h 2390776"/>
              <a:gd name="connsiteX5" fmla="*/ 2984500 w 2986095"/>
              <a:gd name="connsiteY5" fmla="*/ 2390776 h 2390776"/>
              <a:gd name="connsiteX6" fmla="*/ 2981325 w 2986095"/>
              <a:gd name="connsiteY6" fmla="*/ 0 h 2390776"/>
              <a:gd name="connsiteX0" fmla="*/ 2981325 w 2986095"/>
              <a:gd name="connsiteY0" fmla="*/ 0 h 2390776"/>
              <a:gd name="connsiteX1" fmla="*/ 1187450 w 2986095"/>
              <a:gd name="connsiteY1" fmla="*/ 0 h 2390776"/>
              <a:gd name="connsiteX2" fmla="*/ 610394 w 2986095"/>
              <a:gd name="connsiteY2" fmla="*/ 605631 h 2390776"/>
              <a:gd name="connsiteX3" fmla="*/ 11113 w 2986095"/>
              <a:gd name="connsiteY3" fmla="*/ 619125 h 2390776"/>
              <a:gd name="connsiteX4" fmla="*/ 0 w 2986095"/>
              <a:gd name="connsiteY4" fmla="*/ 2387600 h 2390776"/>
              <a:gd name="connsiteX5" fmla="*/ 2984500 w 2986095"/>
              <a:gd name="connsiteY5" fmla="*/ 2390776 h 2390776"/>
              <a:gd name="connsiteX6" fmla="*/ 2981325 w 2986095"/>
              <a:gd name="connsiteY6" fmla="*/ 0 h 2390776"/>
              <a:gd name="connsiteX0" fmla="*/ 2981325 w 2986095"/>
              <a:gd name="connsiteY0" fmla="*/ 0 h 2390776"/>
              <a:gd name="connsiteX1" fmla="*/ 612775 w 2986095"/>
              <a:gd name="connsiteY1" fmla="*/ 304800 h 2390776"/>
              <a:gd name="connsiteX2" fmla="*/ 610394 w 2986095"/>
              <a:gd name="connsiteY2" fmla="*/ 605631 h 2390776"/>
              <a:gd name="connsiteX3" fmla="*/ 11113 w 2986095"/>
              <a:gd name="connsiteY3" fmla="*/ 619125 h 2390776"/>
              <a:gd name="connsiteX4" fmla="*/ 0 w 2986095"/>
              <a:gd name="connsiteY4" fmla="*/ 2387600 h 2390776"/>
              <a:gd name="connsiteX5" fmla="*/ 2984500 w 2986095"/>
              <a:gd name="connsiteY5" fmla="*/ 2390776 h 2390776"/>
              <a:gd name="connsiteX6" fmla="*/ 2981325 w 2986095"/>
              <a:gd name="connsiteY6" fmla="*/ 0 h 2390776"/>
              <a:gd name="connsiteX0" fmla="*/ 2987675 w 2988733"/>
              <a:gd name="connsiteY0" fmla="*/ 3175 h 2085976"/>
              <a:gd name="connsiteX1" fmla="*/ 612775 w 2988733"/>
              <a:gd name="connsiteY1" fmla="*/ 0 h 2085976"/>
              <a:gd name="connsiteX2" fmla="*/ 610394 w 2988733"/>
              <a:gd name="connsiteY2" fmla="*/ 300831 h 2085976"/>
              <a:gd name="connsiteX3" fmla="*/ 11113 w 2988733"/>
              <a:gd name="connsiteY3" fmla="*/ 314325 h 2085976"/>
              <a:gd name="connsiteX4" fmla="*/ 0 w 2988733"/>
              <a:gd name="connsiteY4" fmla="*/ 2082800 h 2085976"/>
              <a:gd name="connsiteX5" fmla="*/ 2984500 w 2988733"/>
              <a:gd name="connsiteY5" fmla="*/ 2085976 h 2085976"/>
              <a:gd name="connsiteX6" fmla="*/ 2987675 w 2988733"/>
              <a:gd name="connsiteY6" fmla="*/ 3175 h 208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8733" h="2085976">
                <a:moveTo>
                  <a:pt x="2987675" y="3175"/>
                </a:moveTo>
                <a:lnTo>
                  <a:pt x="612775" y="0"/>
                </a:lnTo>
                <a:cubicBezTo>
                  <a:pt x="613833" y="100277"/>
                  <a:pt x="609336" y="200554"/>
                  <a:pt x="610394" y="300831"/>
                </a:cubicBezTo>
                <a:lnTo>
                  <a:pt x="11113" y="314325"/>
                </a:lnTo>
                <a:cubicBezTo>
                  <a:pt x="8996" y="1008592"/>
                  <a:pt x="2117" y="1388533"/>
                  <a:pt x="0" y="2082800"/>
                </a:cubicBezTo>
                <a:lnTo>
                  <a:pt x="2984500" y="2085976"/>
                </a:lnTo>
                <a:cubicBezTo>
                  <a:pt x="2988733" y="1294343"/>
                  <a:pt x="2989792" y="801158"/>
                  <a:pt x="2987675" y="3175"/>
                </a:cubicBezTo>
                <a:close/>
              </a:path>
            </a:pathLst>
          </a:custGeom>
          <a:solidFill>
            <a:srgbClr val="A2E3FF"/>
          </a:solidFill>
          <a:ln w="190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0" name="Picture 9">
            <a:extLst>
              <a:ext uri="{FF2B5EF4-FFF2-40B4-BE49-F238E27FC236}">
                <a16:creationId xmlns="" xmlns:a16="http://schemas.microsoft.com/office/drawing/2014/main" id="{B26CE48F-CD88-46F4-A467-AD231DB39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395" y="2869939"/>
            <a:ext cx="2997513" cy="2997513"/>
          </a:xfrm>
          <a:prstGeom prst="rect">
            <a:avLst/>
          </a:prstGeom>
        </p:spPr>
      </p:pic>
      <p:grpSp>
        <p:nvGrpSpPr>
          <p:cNvPr id="65" name="Group 64">
            <a:extLst>
              <a:ext uri="{FF2B5EF4-FFF2-40B4-BE49-F238E27FC236}">
                <a16:creationId xmlns="" xmlns:a16="http://schemas.microsoft.com/office/drawing/2014/main" id="{B0F13F92-783A-4A4D-BE15-E1DECFFF3BA1}"/>
              </a:ext>
            </a:extLst>
          </p:cNvPr>
          <p:cNvGrpSpPr/>
          <p:nvPr/>
        </p:nvGrpSpPr>
        <p:grpSpPr>
          <a:xfrm>
            <a:off x="3546639" y="2876363"/>
            <a:ext cx="316131" cy="897255"/>
            <a:chOff x="3546639" y="2876363"/>
            <a:chExt cx="316131" cy="897255"/>
          </a:xfrm>
        </p:grpSpPr>
        <p:cxnSp>
          <p:nvCxnSpPr>
            <p:cNvPr id="12" name="Straight Connector 11">
              <a:extLst>
                <a:ext uri="{FF2B5EF4-FFF2-40B4-BE49-F238E27FC236}">
                  <a16:creationId xmlns="" xmlns:a16="http://schemas.microsoft.com/office/drawing/2014/main" id="{5DC61D49-BB7A-49A2-B470-6543E0805675}"/>
                </a:ext>
              </a:extLst>
            </p:cNvPr>
            <p:cNvCxnSpPr/>
            <p:nvPr/>
          </p:nvCxnSpPr>
          <p:spPr bwMode="auto">
            <a:xfrm>
              <a:off x="3557997" y="2876363"/>
              <a:ext cx="30477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 xmlns:a16="http://schemas.microsoft.com/office/drawing/2014/main" id="{61762E59-9E25-4A41-A6EF-67F76DFFD407}"/>
                </a:ext>
              </a:extLst>
            </p:cNvPr>
            <p:cNvCxnSpPr/>
            <p:nvPr/>
          </p:nvCxnSpPr>
          <p:spPr bwMode="auto">
            <a:xfrm>
              <a:off x="3546639" y="3773618"/>
              <a:ext cx="30477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 xmlns:a16="http://schemas.microsoft.com/office/drawing/2014/main" id="{24E14022-3189-4B30-A821-909BE9A74C66}"/>
                </a:ext>
              </a:extLst>
            </p:cNvPr>
            <p:cNvCxnSpPr>
              <a:cxnSpLocks/>
            </p:cNvCxnSpPr>
            <p:nvPr/>
          </p:nvCxnSpPr>
          <p:spPr bwMode="auto">
            <a:xfrm>
              <a:off x="3862770" y="2876363"/>
              <a:ext cx="0" cy="897255"/>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 name="TextBox 14">
            <a:extLst>
              <a:ext uri="{FF2B5EF4-FFF2-40B4-BE49-F238E27FC236}">
                <a16:creationId xmlns="" xmlns:a16="http://schemas.microsoft.com/office/drawing/2014/main" id="{D5B9E62F-6217-43CD-A65C-3363243048EB}"/>
              </a:ext>
            </a:extLst>
          </p:cNvPr>
          <p:cNvSpPr txBox="1"/>
          <p:nvPr/>
        </p:nvSpPr>
        <p:spPr bwMode="auto">
          <a:xfrm>
            <a:off x="3944516" y="4726419"/>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60</a:t>
            </a:r>
          </a:p>
        </p:txBody>
      </p:sp>
      <p:sp>
        <p:nvSpPr>
          <p:cNvPr id="16" name="TextBox 15">
            <a:extLst>
              <a:ext uri="{FF2B5EF4-FFF2-40B4-BE49-F238E27FC236}">
                <a16:creationId xmlns="" xmlns:a16="http://schemas.microsoft.com/office/drawing/2014/main" id="{3367989B-9133-4DBD-B00E-767047E7FC58}"/>
              </a:ext>
            </a:extLst>
          </p:cNvPr>
          <p:cNvSpPr txBox="1"/>
          <p:nvPr/>
        </p:nvSpPr>
        <p:spPr bwMode="auto">
          <a:xfrm>
            <a:off x="3944516" y="3691790"/>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a:t>
            </a:r>
          </a:p>
        </p:txBody>
      </p:sp>
      <p:grpSp>
        <p:nvGrpSpPr>
          <p:cNvPr id="66" name="Group 65">
            <a:extLst>
              <a:ext uri="{FF2B5EF4-FFF2-40B4-BE49-F238E27FC236}">
                <a16:creationId xmlns="" xmlns:a16="http://schemas.microsoft.com/office/drawing/2014/main" id="{F1AC92D4-312B-41FD-B784-A6CF629E5135}"/>
              </a:ext>
            </a:extLst>
          </p:cNvPr>
          <p:cNvGrpSpPr/>
          <p:nvPr/>
        </p:nvGrpSpPr>
        <p:grpSpPr>
          <a:xfrm>
            <a:off x="3557997" y="3773618"/>
            <a:ext cx="304773" cy="298011"/>
            <a:chOff x="3557997" y="3773618"/>
            <a:chExt cx="304773" cy="298011"/>
          </a:xfrm>
        </p:grpSpPr>
        <p:cxnSp>
          <p:nvCxnSpPr>
            <p:cNvPr id="18" name="Straight Connector 17">
              <a:extLst>
                <a:ext uri="{FF2B5EF4-FFF2-40B4-BE49-F238E27FC236}">
                  <a16:creationId xmlns="" xmlns:a16="http://schemas.microsoft.com/office/drawing/2014/main" id="{F7861DFF-6B5B-46BB-B62B-7E49DBB1B5FD}"/>
                </a:ext>
              </a:extLst>
            </p:cNvPr>
            <p:cNvCxnSpPr/>
            <p:nvPr/>
          </p:nvCxnSpPr>
          <p:spPr bwMode="auto">
            <a:xfrm>
              <a:off x="3557997" y="4071629"/>
              <a:ext cx="30477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a:extLst>
                <a:ext uri="{FF2B5EF4-FFF2-40B4-BE49-F238E27FC236}">
                  <a16:creationId xmlns="" xmlns:a16="http://schemas.microsoft.com/office/drawing/2014/main" id="{7D98C74B-4F86-4B1E-9A0A-328731363E65}"/>
                </a:ext>
              </a:extLst>
            </p:cNvPr>
            <p:cNvCxnSpPr>
              <a:cxnSpLocks/>
            </p:cNvCxnSpPr>
            <p:nvPr/>
          </p:nvCxnSpPr>
          <p:spPr bwMode="auto">
            <a:xfrm>
              <a:off x="3862770" y="3773618"/>
              <a:ext cx="0" cy="298011"/>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0" name="Freeform: Shape 19">
            <a:extLst>
              <a:ext uri="{FF2B5EF4-FFF2-40B4-BE49-F238E27FC236}">
                <a16:creationId xmlns="" xmlns:a16="http://schemas.microsoft.com/office/drawing/2014/main" id="{FC46F839-F068-4425-9C9C-B1041E2CBC2E}"/>
              </a:ext>
            </a:extLst>
          </p:cNvPr>
          <p:cNvSpPr/>
          <p:nvPr/>
        </p:nvSpPr>
        <p:spPr bwMode="auto">
          <a:xfrm>
            <a:off x="568522" y="2882788"/>
            <a:ext cx="2978117" cy="1172220"/>
          </a:xfrm>
          <a:custGeom>
            <a:avLst/>
            <a:gdLst>
              <a:gd name="connsiteX0" fmla="*/ 0 w 2978150"/>
              <a:gd name="connsiteY0" fmla="*/ 0 h 901700"/>
              <a:gd name="connsiteX1" fmla="*/ 2978150 w 2978150"/>
              <a:gd name="connsiteY1" fmla="*/ 0 h 901700"/>
              <a:gd name="connsiteX2" fmla="*/ 2971800 w 2978150"/>
              <a:gd name="connsiteY2" fmla="*/ 603250 h 901700"/>
              <a:gd name="connsiteX3" fmla="*/ 1187450 w 2978150"/>
              <a:gd name="connsiteY3" fmla="*/ 609600 h 901700"/>
              <a:gd name="connsiteX4" fmla="*/ 1187450 w 2978150"/>
              <a:gd name="connsiteY4" fmla="*/ 895350 h 901700"/>
              <a:gd name="connsiteX5" fmla="*/ 0 w 2978150"/>
              <a:gd name="connsiteY5" fmla="*/ 901700 h 901700"/>
              <a:gd name="connsiteX6" fmla="*/ 0 w 2978150"/>
              <a:gd name="connsiteY6" fmla="*/ 0 h 901700"/>
              <a:gd name="connsiteX0" fmla="*/ 0 w 2982912"/>
              <a:gd name="connsiteY0" fmla="*/ 0 h 901700"/>
              <a:gd name="connsiteX1" fmla="*/ 2982912 w 2982912"/>
              <a:gd name="connsiteY1" fmla="*/ 0 h 901700"/>
              <a:gd name="connsiteX2" fmla="*/ 2971800 w 2982912"/>
              <a:gd name="connsiteY2" fmla="*/ 603250 h 901700"/>
              <a:gd name="connsiteX3" fmla="*/ 1187450 w 2982912"/>
              <a:gd name="connsiteY3" fmla="*/ 609600 h 901700"/>
              <a:gd name="connsiteX4" fmla="*/ 1187450 w 2982912"/>
              <a:gd name="connsiteY4" fmla="*/ 895350 h 901700"/>
              <a:gd name="connsiteX5" fmla="*/ 0 w 2982912"/>
              <a:gd name="connsiteY5" fmla="*/ 901700 h 901700"/>
              <a:gd name="connsiteX6" fmla="*/ 0 w 2982912"/>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87450 w 2986471"/>
              <a:gd name="connsiteY3" fmla="*/ 609600 h 901700"/>
              <a:gd name="connsiteX4" fmla="*/ 1187450 w 2986471"/>
              <a:gd name="connsiteY4" fmla="*/ 895350 h 901700"/>
              <a:gd name="connsiteX5" fmla="*/ 0 w 2986471"/>
              <a:gd name="connsiteY5" fmla="*/ 901700 h 901700"/>
              <a:gd name="connsiteX6" fmla="*/ 0 w 2986471"/>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73162 w 2986471"/>
              <a:gd name="connsiteY3" fmla="*/ 583406 h 901700"/>
              <a:gd name="connsiteX4" fmla="*/ 1187450 w 2986471"/>
              <a:gd name="connsiteY4" fmla="*/ 895350 h 901700"/>
              <a:gd name="connsiteX5" fmla="*/ 0 w 2986471"/>
              <a:gd name="connsiteY5" fmla="*/ 901700 h 901700"/>
              <a:gd name="connsiteX6" fmla="*/ 0 w 2986471"/>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73162 w 2986471"/>
              <a:gd name="connsiteY3" fmla="*/ 583406 h 901700"/>
              <a:gd name="connsiteX4" fmla="*/ 1168400 w 2986471"/>
              <a:gd name="connsiteY4" fmla="*/ 885825 h 901700"/>
              <a:gd name="connsiteX5" fmla="*/ 0 w 2986471"/>
              <a:gd name="connsiteY5" fmla="*/ 901700 h 901700"/>
              <a:gd name="connsiteX6" fmla="*/ 0 w 2986471"/>
              <a:gd name="connsiteY6" fmla="*/ 0 h 901700"/>
              <a:gd name="connsiteX0" fmla="*/ 0 w 2986471"/>
              <a:gd name="connsiteY0" fmla="*/ 0 h 901700"/>
              <a:gd name="connsiteX1" fmla="*/ 2982912 w 2986471"/>
              <a:gd name="connsiteY1" fmla="*/ 0 h 901700"/>
              <a:gd name="connsiteX2" fmla="*/ 2986087 w 2986471"/>
              <a:gd name="connsiteY2" fmla="*/ 581818 h 901700"/>
              <a:gd name="connsiteX3" fmla="*/ 1168400 w 2986471"/>
              <a:gd name="connsiteY3" fmla="*/ 581025 h 901700"/>
              <a:gd name="connsiteX4" fmla="*/ 1168400 w 2986471"/>
              <a:gd name="connsiteY4" fmla="*/ 885825 h 901700"/>
              <a:gd name="connsiteX5" fmla="*/ 0 w 2986471"/>
              <a:gd name="connsiteY5" fmla="*/ 901700 h 901700"/>
              <a:gd name="connsiteX6" fmla="*/ 0 w 2986471"/>
              <a:gd name="connsiteY6" fmla="*/ 0 h 901700"/>
              <a:gd name="connsiteX0" fmla="*/ 0 w 2986471"/>
              <a:gd name="connsiteY0" fmla="*/ 0 h 892175"/>
              <a:gd name="connsiteX1" fmla="*/ 2982912 w 2986471"/>
              <a:gd name="connsiteY1" fmla="*/ 0 h 892175"/>
              <a:gd name="connsiteX2" fmla="*/ 2986087 w 2986471"/>
              <a:gd name="connsiteY2" fmla="*/ 581818 h 892175"/>
              <a:gd name="connsiteX3" fmla="*/ 1168400 w 2986471"/>
              <a:gd name="connsiteY3" fmla="*/ 581025 h 892175"/>
              <a:gd name="connsiteX4" fmla="*/ 1168400 w 2986471"/>
              <a:gd name="connsiteY4" fmla="*/ 885825 h 892175"/>
              <a:gd name="connsiteX5" fmla="*/ 0 w 2986471"/>
              <a:gd name="connsiteY5" fmla="*/ 892175 h 892175"/>
              <a:gd name="connsiteX6" fmla="*/ 0 w 2986471"/>
              <a:gd name="connsiteY6" fmla="*/ 0 h 892175"/>
              <a:gd name="connsiteX0" fmla="*/ 0 w 2986471"/>
              <a:gd name="connsiteY0" fmla="*/ 0 h 887413"/>
              <a:gd name="connsiteX1" fmla="*/ 2982912 w 2986471"/>
              <a:gd name="connsiteY1" fmla="*/ 0 h 887413"/>
              <a:gd name="connsiteX2" fmla="*/ 2986087 w 2986471"/>
              <a:gd name="connsiteY2" fmla="*/ 581818 h 887413"/>
              <a:gd name="connsiteX3" fmla="*/ 1168400 w 2986471"/>
              <a:gd name="connsiteY3" fmla="*/ 581025 h 887413"/>
              <a:gd name="connsiteX4" fmla="*/ 1168400 w 2986471"/>
              <a:gd name="connsiteY4" fmla="*/ 885825 h 887413"/>
              <a:gd name="connsiteX5" fmla="*/ 2381 w 2986471"/>
              <a:gd name="connsiteY5" fmla="*/ 887413 h 887413"/>
              <a:gd name="connsiteX6" fmla="*/ 0 w 2986471"/>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68400 w 2982912"/>
              <a:gd name="connsiteY3" fmla="*/ 581025 h 887413"/>
              <a:gd name="connsiteX4" fmla="*/ 1168400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80313 w 2982912"/>
              <a:gd name="connsiteY3" fmla="*/ 581025 h 887413"/>
              <a:gd name="connsiteX4" fmla="*/ 1168400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80313 w 2982912"/>
              <a:gd name="connsiteY3" fmla="*/ 581025 h 887413"/>
              <a:gd name="connsiteX4" fmla="*/ 1182696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80313 w 2982912"/>
              <a:gd name="connsiteY3" fmla="*/ 581025 h 887413"/>
              <a:gd name="connsiteX4" fmla="*/ 1182696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82695 w 2982912"/>
              <a:gd name="connsiteY3" fmla="*/ 581025 h 887413"/>
              <a:gd name="connsiteX4" fmla="*/ 1182696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85077 w 2982912"/>
              <a:gd name="connsiteY3" fmla="*/ 593107 h 887413"/>
              <a:gd name="connsiteX4" fmla="*/ 1182696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89842 w 2982912"/>
              <a:gd name="connsiteY3" fmla="*/ 595523 h 887413"/>
              <a:gd name="connsiteX4" fmla="*/ 1182696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1818 h 887413"/>
              <a:gd name="connsiteX3" fmla="*/ 1189842 w 2982912"/>
              <a:gd name="connsiteY3" fmla="*/ 595523 h 887413"/>
              <a:gd name="connsiteX4" fmla="*/ 1189844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89066 h 887413"/>
              <a:gd name="connsiteX3" fmla="*/ 1189842 w 2982912"/>
              <a:gd name="connsiteY3" fmla="*/ 595523 h 887413"/>
              <a:gd name="connsiteX4" fmla="*/ 1189844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93899 h 887413"/>
              <a:gd name="connsiteX3" fmla="*/ 1189842 w 2982912"/>
              <a:gd name="connsiteY3" fmla="*/ 595523 h 887413"/>
              <a:gd name="connsiteX4" fmla="*/ 1189844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93899 h 887413"/>
              <a:gd name="connsiteX3" fmla="*/ 1185077 w 2982912"/>
              <a:gd name="connsiteY3" fmla="*/ 595523 h 887413"/>
              <a:gd name="connsiteX4" fmla="*/ 1189844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93899 h 887413"/>
              <a:gd name="connsiteX3" fmla="*/ 1185077 w 2982912"/>
              <a:gd name="connsiteY3" fmla="*/ 595523 h 887413"/>
              <a:gd name="connsiteX4" fmla="*/ 1187461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93899 h 887413"/>
              <a:gd name="connsiteX3" fmla="*/ 1185077 w 2982912"/>
              <a:gd name="connsiteY3" fmla="*/ 595523 h 887413"/>
              <a:gd name="connsiteX4" fmla="*/ 1182697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93899 h 887413"/>
              <a:gd name="connsiteX3" fmla="*/ 1185077 w 2982912"/>
              <a:gd name="connsiteY3" fmla="*/ 595523 h 887413"/>
              <a:gd name="connsiteX4" fmla="*/ 1185079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93899 h 887413"/>
              <a:gd name="connsiteX3" fmla="*/ 1185077 w 2982912"/>
              <a:gd name="connsiteY3" fmla="*/ 595523 h 887413"/>
              <a:gd name="connsiteX4" fmla="*/ 1185079 w 2982912"/>
              <a:gd name="connsiteY4" fmla="*/ 885825 h 887413"/>
              <a:gd name="connsiteX5" fmla="*/ 2381 w 2982912"/>
              <a:gd name="connsiteY5" fmla="*/ 887413 h 887413"/>
              <a:gd name="connsiteX6" fmla="*/ 0 w 2982912"/>
              <a:gd name="connsiteY6" fmla="*/ 0 h 887413"/>
              <a:gd name="connsiteX0" fmla="*/ 0 w 2982912"/>
              <a:gd name="connsiteY0" fmla="*/ 0 h 887413"/>
              <a:gd name="connsiteX1" fmla="*/ 2982912 w 2982912"/>
              <a:gd name="connsiteY1" fmla="*/ 0 h 887413"/>
              <a:gd name="connsiteX2" fmla="*/ 2981325 w 2982912"/>
              <a:gd name="connsiteY2" fmla="*/ 593899 h 887413"/>
              <a:gd name="connsiteX3" fmla="*/ 1182695 w 2982912"/>
              <a:gd name="connsiteY3" fmla="*/ 590691 h 887413"/>
              <a:gd name="connsiteX4" fmla="*/ 1185079 w 2982912"/>
              <a:gd name="connsiteY4" fmla="*/ 885825 h 887413"/>
              <a:gd name="connsiteX5" fmla="*/ 2381 w 2982912"/>
              <a:gd name="connsiteY5" fmla="*/ 887413 h 887413"/>
              <a:gd name="connsiteX6" fmla="*/ 0 w 2982912"/>
              <a:gd name="connsiteY6" fmla="*/ 0 h 887413"/>
              <a:gd name="connsiteX0" fmla="*/ 0 w 2981709"/>
              <a:gd name="connsiteY0" fmla="*/ 0 h 887413"/>
              <a:gd name="connsiteX1" fmla="*/ 2978147 w 2981709"/>
              <a:gd name="connsiteY1" fmla="*/ 0 h 887413"/>
              <a:gd name="connsiteX2" fmla="*/ 2981325 w 2981709"/>
              <a:gd name="connsiteY2" fmla="*/ 593899 h 887413"/>
              <a:gd name="connsiteX3" fmla="*/ 1182695 w 2981709"/>
              <a:gd name="connsiteY3" fmla="*/ 590691 h 887413"/>
              <a:gd name="connsiteX4" fmla="*/ 1185079 w 2981709"/>
              <a:gd name="connsiteY4" fmla="*/ 885825 h 887413"/>
              <a:gd name="connsiteX5" fmla="*/ 2381 w 2981709"/>
              <a:gd name="connsiteY5" fmla="*/ 887413 h 887413"/>
              <a:gd name="connsiteX6" fmla="*/ 0 w 2981709"/>
              <a:gd name="connsiteY6" fmla="*/ 0 h 887413"/>
              <a:gd name="connsiteX0" fmla="*/ 0 w 2978147"/>
              <a:gd name="connsiteY0" fmla="*/ 0 h 887413"/>
              <a:gd name="connsiteX1" fmla="*/ 2978147 w 2978147"/>
              <a:gd name="connsiteY1" fmla="*/ 0 h 887413"/>
              <a:gd name="connsiteX2" fmla="*/ 2971795 w 2978147"/>
              <a:gd name="connsiteY2" fmla="*/ 593899 h 887413"/>
              <a:gd name="connsiteX3" fmla="*/ 1182695 w 2978147"/>
              <a:gd name="connsiteY3" fmla="*/ 590691 h 887413"/>
              <a:gd name="connsiteX4" fmla="*/ 1185079 w 2978147"/>
              <a:gd name="connsiteY4" fmla="*/ 885825 h 887413"/>
              <a:gd name="connsiteX5" fmla="*/ 2381 w 2978147"/>
              <a:gd name="connsiteY5" fmla="*/ 887413 h 887413"/>
              <a:gd name="connsiteX6" fmla="*/ 0 w 2978147"/>
              <a:gd name="connsiteY6" fmla="*/ 0 h 887413"/>
              <a:gd name="connsiteX0" fmla="*/ 0 w 2978147"/>
              <a:gd name="connsiteY0" fmla="*/ 0 h 887413"/>
              <a:gd name="connsiteX1" fmla="*/ 2978147 w 2978147"/>
              <a:gd name="connsiteY1" fmla="*/ 0 h 887413"/>
              <a:gd name="connsiteX2" fmla="*/ 2974178 w 2978147"/>
              <a:gd name="connsiteY2" fmla="*/ 593899 h 887413"/>
              <a:gd name="connsiteX3" fmla="*/ 1182695 w 2978147"/>
              <a:gd name="connsiteY3" fmla="*/ 590691 h 887413"/>
              <a:gd name="connsiteX4" fmla="*/ 1185079 w 2978147"/>
              <a:gd name="connsiteY4" fmla="*/ 885825 h 887413"/>
              <a:gd name="connsiteX5" fmla="*/ 2381 w 2978147"/>
              <a:gd name="connsiteY5" fmla="*/ 887413 h 887413"/>
              <a:gd name="connsiteX6" fmla="*/ 0 w 2978147"/>
              <a:gd name="connsiteY6" fmla="*/ 0 h 887413"/>
              <a:gd name="connsiteX0" fmla="*/ 0 w 2979474"/>
              <a:gd name="connsiteY0" fmla="*/ 0 h 887413"/>
              <a:gd name="connsiteX1" fmla="*/ 2978147 w 2979474"/>
              <a:gd name="connsiteY1" fmla="*/ 0 h 887413"/>
              <a:gd name="connsiteX2" fmla="*/ 2978943 w 2979474"/>
              <a:gd name="connsiteY2" fmla="*/ 593899 h 887413"/>
              <a:gd name="connsiteX3" fmla="*/ 1182695 w 2979474"/>
              <a:gd name="connsiteY3" fmla="*/ 590691 h 887413"/>
              <a:gd name="connsiteX4" fmla="*/ 1185079 w 2979474"/>
              <a:gd name="connsiteY4" fmla="*/ 885825 h 887413"/>
              <a:gd name="connsiteX5" fmla="*/ 2381 w 2979474"/>
              <a:gd name="connsiteY5" fmla="*/ 887413 h 887413"/>
              <a:gd name="connsiteX6" fmla="*/ 0 w 2979474"/>
              <a:gd name="connsiteY6" fmla="*/ 0 h 887413"/>
              <a:gd name="connsiteX0" fmla="*/ 2488 w 2981962"/>
              <a:gd name="connsiteY0" fmla="*/ 0 h 1165281"/>
              <a:gd name="connsiteX1" fmla="*/ 2980635 w 2981962"/>
              <a:gd name="connsiteY1" fmla="*/ 0 h 1165281"/>
              <a:gd name="connsiteX2" fmla="*/ 2981431 w 2981962"/>
              <a:gd name="connsiteY2" fmla="*/ 593899 h 1165281"/>
              <a:gd name="connsiteX3" fmla="*/ 1185183 w 2981962"/>
              <a:gd name="connsiteY3" fmla="*/ 590691 h 1165281"/>
              <a:gd name="connsiteX4" fmla="*/ 1187567 w 2981962"/>
              <a:gd name="connsiteY4" fmla="*/ 885825 h 1165281"/>
              <a:gd name="connsiteX5" fmla="*/ 105 w 2981962"/>
              <a:gd name="connsiteY5" fmla="*/ 1165281 h 1165281"/>
              <a:gd name="connsiteX6" fmla="*/ 2488 w 2981962"/>
              <a:gd name="connsiteY6" fmla="*/ 0 h 1165281"/>
              <a:gd name="connsiteX0" fmla="*/ 2488 w 2981962"/>
              <a:gd name="connsiteY0" fmla="*/ 0 h 1173358"/>
              <a:gd name="connsiteX1" fmla="*/ 2980635 w 2981962"/>
              <a:gd name="connsiteY1" fmla="*/ 0 h 1173358"/>
              <a:gd name="connsiteX2" fmla="*/ 2981431 w 2981962"/>
              <a:gd name="connsiteY2" fmla="*/ 593899 h 1173358"/>
              <a:gd name="connsiteX3" fmla="*/ 1185183 w 2981962"/>
              <a:gd name="connsiteY3" fmla="*/ 590691 h 1173358"/>
              <a:gd name="connsiteX4" fmla="*/ 577643 w 2981962"/>
              <a:gd name="connsiteY4" fmla="*/ 1173358 h 1173358"/>
              <a:gd name="connsiteX5" fmla="*/ 105 w 2981962"/>
              <a:gd name="connsiteY5" fmla="*/ 1165281 h 1173358"/>
              <a:gd name="connsiteX6" fmla="*/ 2488 w 2981962"/>
              <a:gd name="connsiteY6" fmla="*/ 0 h 1173358"/>
              <a:gd name="connsiteX0" fmla="*/ 2488 w 2981962"/>
              <a:gd name="connsiteY0" fmla="*/ 0 h 1180607"/>
              <a:gd name="connsiteX1" fmla="*/ 2980635 w 2981962"/>
              <a:gd name="connsiteY1" fmla="*/ 0 h 1180607"/>
              <a:gd name="connsiteX2" fmla="*/ 2981431 w 2981962"/>
              <a:gd name="connsiteY2" fmla="*/ 593899 h 1180607"/>
              <a:gd name="connsiteX3" fmla="*/ 1185183 w 2981962"/>
              <a:gd name="connsiteY3" fmla="*/ 590691 h 1180607"/>
              <a:gd name="connsiteX4" fmla="*/ 580025 w 2981962"/>
              <a:gd name="connsiteY4" fmla="*/ 1180607 h 1180607"/>
              <a:gd name="connsiteX5" fmla="*/ 105 w 2981962"/>
              <a:gd name="connsiteY5" fmla="*/ 1165281 h 1180607"/>
              <a:gd name="connsiteX6" fmla="*/ 2488 w 2981962"/>
              <a:gd name="connsiteY6" fmla="*/ 0 h 1180607"/>
              <a:gd name="connsiteX0" fmla="*/ 2488 w 2981962"/>
              <a:gd name="connsiteY0" fmla="*/ 0 h 1180607"/>
              <a:gd name="connsiteX1" fmla="*/ 2980635 w 2981962"/>
              <a:gd name="connsiteY1" fmla="*/ 0 h 1180607"/>
              <a:gd name="connsiteX2" fmla="*/ 2981431 w 2981962"/>
              <a:gd name="connsiteY2" fmla="*/ 593899 h 1180607"/>
              <a:gd name="connsiteX3" fmla="*/ 577641 w 2981962"/>
              <a:gd name="connsiteY3" fmla="*/ 868558 h 1180607"/>
              <a:gd name="connsiteX4" fmla="*/ 580025 w 2981962"/>
              <a:gd name="connsiteY4" fmla="*/ 1180607 h 1180607"/>
              <a:gd name="connsiteX5" fmla="*/ 105 w 2981962"/>
              <a:gd name="connsiteY5" fmla="*/ 1165281 h 1180607"/>
              <a:gd name="connsiteX6" fmla="*/ 2488 w 2981962"/>
              <a:gd name="connsiteY6" fmla="*/ 0 h 1180607"/>
              <a:gd name="connsiteX0" fmla="*/ 231 w 2979705"/>
              <a:gd name="connsiteY0" fmla="*/ 0 h 1180607"/>
              <a:gd name="connsiteX1" fmla="*/ 2978378 w 2979705"/>
              <a:gd name="connsiteY1" fmla="*/ 0 h 1180607"/>
              <a:gd name="connsiteX2" fmla="*/ 2979174 w 2979705"/>
              <a:gd name="connsiteY2" fmla="*/ 593899 h 1180607"/>
              <a:gd name="connsiteX3" fmla="*/ 575384 w 2979705"/>
              <a:gd name="connsiteY3" fmla="*/ 868558 h 1180607"/>
              <a:gd name="connsiteX4" fmla="*/ 577768 w 2979705"/>
              <a:gd name="connsiteY4" fmla="*/ 1180607 h 1180607"/>
              <a:gd name="connsiteX5" fmla="*/ 230 w 2979705"/>
              <a:gd name="connsiteY5" fmla="*/ 1179779 h 1180607"/>
              <a:gd name="connsiteX6" fmla="*/ 231 w 2979705"/>
              <a:gd name="connsiteY6" fmla="*/ 0 h 1180607"/>
              <a:gd name="connsiteX0" fmla="*/ 231 w 2979705"/>
              <a:gd name="connsiteY0" fmla="*/ 0 h 1182195"/>
              <a:gd name="connsiteX1" fmla="*/ 2978378 w 2979705"/>
              <a:gd name="connsiteY1" fmla="*/ 0 h 1182195"/>
              <a:gd name="connsiteX2" fmla="*/ 2979174 w 2979705"/>
              <a:gd name="connsiteY2" fmla="*/ 593899 h 1182195"/>
              <a:gd name="connsiteX3" fmla="*/ 575384 w 2979705"/>
              <a:gd name="connsiteY3" fmla="*/ 868558 h 1182195"/>
              <a:gd name="connsiteX4" fmla="*/ 577768 w 2979705"/>
              <a:gd name="connsiteY4" fmla="*/ 1180607 h 1182195"/>
              <a:gd name="connsiteX5" fmla="*/ 230 w 2979705"/>
              <a:gd name="connsiteY5" fmla="*/ 1182195 h 1182195"/>
              <a:gd name="connsiteX6" fmla="*/ 231 w 2979705"/>
              <a:gd name="connsiteY6" fmla="*/ 0 h 1182195"/>
              <a:gd name="connsiteX0" fmla="*/ 231 w 2979705"/>
              <a:gd name="connsiteY0" fmla="*/ 0 h 1182195"/>
              <a:gd name="connsiteX1" fmla="*/ 2978378 w 2979705"/>
              <a:gd name="connsiteY1" fmla="*/ 0 h 1182195"/>
              <a:gd name="connsiteX2" fmla="*/ 2979174 w 2979705"/>
              <a:gd name="connsiteY2" fmla="*/ 593899 h 1182195"/>
              <a:gd name="connsiteX3" fmla="*/ 580150 w 2979705"/>
              <a:gd name="connsiteY3" fmla="*/ 868558 h 1182195"/>
              <a:gd name="connsiteX4" fmla="*/ 577768 w 2979705"/>
              <a:gd name="connsiteY4" fmla="*/ 1180607 h 1182195"/>
              <a:gd name="connsiteX5" fmla="*/ 230 w 2979705"/>
              <a:gd name="connsiteY5" fmla="*/ 1182195 h 1182195"/>
              <a:gd name="connsiteX6" fmla="*/ 231 w 2979705"/>
              <a:gd name="connsiteY6" fmla="*/ 0 h 1182195"/>
              <a:gd name="connsiteX0" fmla="*/ 231 w 2978378"/>
              <a:gd name="connsiteY0" fmla="*/ 0 h 1182195"/>
              <a:gd name="connsiteX1" fmla="*/ 2978378 w 2978378"/>
              <a:gd name="connsiteY1" fmla="*/ 0 h 1182195"/>
              <a:gd name="connsiteX2" fmla="*/ 2974409 w 2978378"/>
              <a:gd name="connsiteY2" fmla="*/ 869351 h 1182195"/>
              <a:gd name="connsiteX3" fmla="*/ 580150 w 2978378"/>
              <a:gd name="connsiteY3" fmla="*/ 868558 h 1182195"/>
              <a:gd name="connsiteX4" fmla="*/ 577768 w 2978378"/>
              <a:gd name="connsiteY4" fmla="*/ 1180607 h 1182195"/>
              <a:gd name="connsiteX5" fmla="*/ 230 w 2978378"/>
              <a:gd name="connsiteY5" fmla="*/ 1182195 h 1182195"/>
              <a:gd name="connsiteX6" fmla="*/ 231 w 2978378"/>
              <a:gd name="connsiteY6" fmla="*/ 0 h 1182195"/>
              <a:gd name="connsiteX0" fmla="*/ 231 w 2978378"/>
              <a:gd name="connsiteY0" fmla="*/ 0 h 1182195"/>
              <a:gd name="connsiteX1" fmla="*/ 2978378 w 2978378"/>
              <a:gd name="connsiteY1" fmla="*/ 0 h 1182195"/>
              <a:gd name="connsiteX2" fmla="*/ 2974409 w 2978378"/>
              <a:gd name="connsiteY2" fmla="*/ 876599 h 1182195"/>
              <a:gd name="connsiteX3" fmla="*/ 580150 w 2978378"/>
              <a:gd name="connsiteY3" fmla="*/ 868558 h 1182195"/>
              <a:gd name="connsiteX4" fmla="*/ 577768 w 2978378"/>
              <a:gd name="connsiteY4" fmla="*/ 1180607 h 1182195"/>
              <a:gd name="connsiteX5" fmla="*/ 230 w 2978378"/>
              <a:gd name="connsiteY5" fmla="*/ 1182195 h 1182195"/>
              <a:gd name="connsiteX6" fmla="*/ 231 w 2978378"/>
              <a:gd name="connsiteY6" fmla="*/ 0 h 1182195"/>
              <a:gd name="connsiteX0" fmla="*/ 231 w 2978378"/>
              <a:gd name="connsiteY0" fmla="*/ 0 h 1182195"/>
              <a:gd name="connsiteX1" fmla="*/ 2978378 w 2978378"/>
              <a:gd name="connsiteY1" fmla="*/ 0 h 1182195"/>
              <a:gd name="connsiteX2" fmla="*/ 2974409 w 2978378"/>
              <a:gd name="connsiteY2" fmla="*/ 876599 h 1182195"/>
              <a:gd name="connsiteX3" fmla="*/ 582532 w 2978378"/>
              <a:gd name="connsiteY3" fmla="*/ 873391 h 1182195"/>
              <a:gd name="connsiteX4" fmla="*/ 577768 w 2978378"/>
              <a:gd name="connsiteY4" fmla="*/ 1180607 h 1182195"/>
              <a:gd name="connsiteX5" fmla="*/ 230 w 2978378"/>
              <a:gd name="connsiteY5" fmla="*/ 1182195 h 1182195"/>
              <a:gd name="connsiteX6" fmla="*/ 231 w 2978378"/>
              <a:gd name="connsiteY6" fmla="*/ 0 h 1182195"/>
              <a:gd name="connsiteX0" fmla="*/ 231 w 2978378"/>
              <a:gd name="connsiteY0" fmla="*/ 0 h 1182195"/>
              <a:gd name="connsiteX1" fmla="*/ 2978378 w 2978378"/>
              <a:gd name="connsiteY1" fmla="*/ 0 h 1182195"/>
              <a:gd name="connsiteX2" fmla="*/ 2974409 w 2978378"/>
              <a:gd name="connsiteY2" fmla="*/ 876599 h 1182195"/>
              <a:gd name="connsiteX3" fmla="*/ 575384 w 2978378"/>
              <a:gd name="connsiteY3" fmla="*/ 873391 h 1182195"/>
              <a:gd name="connsiteX4" fmla="*/ 577768 w 2978378"/>
              <a:gd name="connsiteY4" fmla="*/ 1180607 h 1182195"/>
              <a:gd name="connsiteX5" fmla="*/ 230 w 2978378"/>
              <a:gd name="connsiteY5" fmla="*/ 1182195 h 1182195"/>
              <a:gd name="connsiteX6" fmla="*/ 231 w 2978378"/>
              <a:gd name="connsiteY6" fmla="*/ 0 h 1182195"/>
              <a:gd name="connsiteX0" fmla="*/ 231 w 2978378"/>
              <a:gd name="connsiteY0" fmla="*/ 0 h 1189444"/>
              <a:gd name="connsiteX1" fmla="*/ 2978378 w 2978378"/>
              <a:gd name="connsiteY1" fmla="*/ 0 h 1189444"/>
              <a:gd name="connsiteX2" fmla="*/ 2974409 w 2978378"/>
              <a:gd name="connsiteY2" fmla="*/ 876599 h 1189444"/>
              <a:gd name="connsiteX3" fmla="*/ 575384 w 2978378"/>
              <a:gd name="connsiteY3" fmla="*/ 873391 h 1189444"/>
              <a:gd name="connsiteX4" fmla="*/ 577768 w 2978378"/>
              <a:gd name="connsiteY4" fmla="*/ 1180607 h 1189444"/>
              <a:gd name="connsiteX5" fmla="*/ 230 w 2978378"/>
              <a:gd name="connsiteY5" fmla="*/ 1189444 h 1189444"/>
              <a:gd name="connsiteX6" fmla="*/ 231 w 2978378"/>
              <a:gd name="connsiteY6" fmla="*/ 0 h 1189444"/>
              <a:gd name="connsiteX0" fmla="*/ 231 w 2978378"/>
              <a:gd name="connsiteY0" fmla="*/ 0 h 1189444"/>
              <a:gd name="connsiteX1" fmla="*/ 2978378 w 2978378"/>
              <a:gd name="connsiteY1" fmla="*/ 0 h 1189444"/>
              <a:gd name="connsiteX2" fmla="*/ 2974409 w 2978378"/>
              <a:gd name="connsiteY2" fmla="*/ 876599 h 1189444"/>
              <a:gd name="connsiteX3" fmla="*/ 575384 w 2978378"/>
              <a:gd name="connsiteY3" fmla="*/ 873391 h 1189444"/>
              <a:gd name="connsiteX4" fmla="*/ 592063 w 2978378"/>
              <a:gd name="connsiteY4" fmla="*/ 1187856 h 1189444"/>
              <a:gd name="connsiteX5" fmla="*/ 230 w 2978378"/>
              <a:gd name="connsiteY5" fmla="*/ 1189444 h 1189444"/>
              <a:gd name="connsiteX6" fmla="*/ 231 w 2978378"/>
              <a:gd name="connsiteY6" fmla="*/ 0 h 1189444"/>
              <a:gd name="connsiteX0" fmla="*/ 231 w 2978378"/>
              <a:gd name="connsiteY0" fmla="*/ 0 h 1194276"/>
              <a:gd name="connsiteX1" fmla="*/ 2978378 w 2978378"/>
              <a:gd name="connsiteY1" fmla="*/ 0 h 1194276"/>
              <a:gd name="connsiteX2" fmla="*/ 2974409 w 2978378"/>
              <a:gd name="connsiteY2" fmla="*/ 876599 h 1194276"/>
              <a:gd name="connsiteX3" fmla="*/ 575384 w 2978378"/>
              <a:gd name="connsiteY3" fmla="*/ 873391 h 1194276"/>
              <a:gd name="connsiteX4" fmla="*/ 592063 w 2978378"/>
              <a:gd name="connsiteY4" fmla="*/ 1187856 h 1194276"/>
              <a:gd name="connsiteX5" fmla="*/ 230 w 2978378"/>
              <a:gd name="connsiteY5" fmla="*/ 1194276 h 1194276"/>
              <a:gd name="connsiteX6" fmla="*/ 231 w 2978378"/>
              <a:gd name="connsiteY6" fmla="*/ 0 h 1194276"/>
              <a:gd name="connsiteX0" fmla="*/ 231 w 2978378"/>
              <a:gd name="connsiteY0" fmla="*/ 0 h 1194276"/>
              <a:gd name="connsiteX1" fmla="*/ 2978378 w 2978378"/>
              <a:gd name="connsiteY1" fmla="*/ 0 h 1194276"/>
              <a:gd name="connsiteX2" fmla="*/ 2974409 w 2978378"/>
              <a:gd name="connsiteY2" fmla="*/ 876599 h 1194276"/>
              <a:gd name="connsiteX3" fmla="*/ 594445 w 2978378"/>
              <a:gd name="connsiteY3" fmla="*/ 875807 h 1194276"/>
              <a:gd name="connsiteX4" fmla="*/ 592063 w 2978378"/>
              <a:gd name="connsiteY4" fmla="*/ 1187856 h 1194276"/>
              <a:gd name="connsiteX5" fmla="*/ 230 w 2978378"/>
              <a:gd name="connsiteY5" fmla="*/ 1194276 h 1194276"/>
              <a:gd name="connsiteX6" fmla="*/ 231 w 2978378"/>
              <a:gd name="connsiteY6" fmla="*/ 0 h 1194276"/>
              <a:gd name="connsiteX0" fmla="*/ 231 w 2978378"/>
              <a:gd name="connsiteY0" fmla="*/ 0 h 1194276"/>
              <a:gd name="connsiteX1" fmla="*/ 2978378 w 2978378"/>
              <a:gd name="connsiteY1" fmla="*/ 0 h 1194276"/>
              <a:gd name="connsiteX2" fmla="*/ 2974409 w 2978378"/>
              <a:gd name="connsiteY2" fmla="*/ 876599 h 1194276"/>
              <a:gd name="connsiteX3" fmla="*/ 587297 w 2978378"/>
              <a:gd name="connsiteY3" fmla="*/ 878223 h 1194276"/>
              <a:gd name="connsiteX4" fmla="*/ 592063 w 2978378"/>
              <a:gd name="connsiteY4" fmla="*/ 1187856 h 1194276"/>
              <a:gd name="connsiteX5" fmla="*/ 230 w 2978378"/>
              <a:gd name="connsiteY5" fmla="*/ 1194276 h 1194276"/>
              <a:gd name="connsiteX6" fmla="*/ 231 w 2978378"/>
              <a:gd name="connsiteY6" fmla="*/ 0 h 1194276"/>
              <a:gd name="connsiteX0" fmla="*/ 231 w 2978378"/>
              <a:gd name="connsiteY0" fmla="*/ 0 h 1194276"/>
              <a:gd name="connsiteX1" fmla="*/ 2978378 w 2978378"/>
              <a:gd name="connsiteY1" fmla="*/ 0 h 1194276"/>
              <a:gd name="connsiteX2" fmla="*/ 2974409 w 2978378"/>
              <a:gd name="connsiteY2" fmla="*/ 876599 h 1194276"/>
              <a:gd name="connsiteX3" fmla="*/ 589679 w 2978378"/>
              <a:gd name="connsiteY3" fmla="*/ 885472 h 1194276"/>
              <a:gd name="connsiteX4" fmla="*/ 592063 w 2978378"/>
              <a:gd name="connsiteY4" fmla="*/ 1187856 h 1194276"/>
              <a:gd name="connsiteX5" fmla="*/ 230 w 2978378"/>
              <a:gd name="connsiteY5" fmla="*/ 1194276 h 1194276"/>
              <a:gd name="connsiteX6" fmla="*/ 231 w 2978378"/>
              <a:gd name="connsiteY6" fmla="*/ 0 h 1194276"/>
              <a:gd name="connsiteX0" fmla="*/ 231 w 2978378"/>
              <a:gd name="connsiteY0" fmla="*/ 0 h 1194276"/>
              <a:gd name="connsiteX1" fmla="*/ 2978378 w 2978378"/>
              <a:gd name="connsiteY1" fmla="*/ 0 h 1194276"/>
              <a:gd name="connsiteX2" fmla="*/ 2974409 w 2978378"/>
              <a:gd name="connsiteY2" fmla="*/ 876599 h 1194276"/>
              <a:gd name="connsiteX3" fmla="*/ 589679 w 2978378"/>
              <a:gd name="connsiteY3" fmla="*/ 885472 h 1194276"/>
              <a:gd name="connsiteX4" fmla="*/ 587298 w 2978378"/>
              <a:gd name="connsiteY4" fmla="*/ 1185440 h 1194276"/>
              <a:gd name="connsiteX5" fmla="*/ 230 w 2978378"/>
              <a:gd name="connsiteY5" fmla="*/ 1194276 h 1194276"/>
              <a:gd name="connsiteX6" fmla="*/ 231 w 2978378"/>
              <a:gd name="connsiteY6" fmla="*/ 0 h 1194276"/>
              <a:gd name="connsiteX0" fmla="*/ 231 w 2979705"/>
              <a:gd name="connsiteY0" fmla="*/ 0 h 1194276"/>
              <a:gd name="connsiteX1" fmla="*/ 2978378 w 2979705"/>
              <a:gd name="connsiteY1" fmla="*/ 0 h 1194276"/>
              <a:gd name="connsiteX2" fmla="*/ 2979174 w 2979705"/>
              <a:gd name="connsiteY2" fmla="*/ 888680 h 1194276"/>
              <a:gd name="connsiteX3" fmla="*/ 589679 w 2979705"/>
              <a:gd name="connsiteY3" fmla="*/ 885472 h 1194276"/>
              <a:gd name="connsiteX4" fmla="*/ 587298 w 2979705"/>
              <a:gd name="connsiteY4" fmla="*/ 1185440 h 1194276"/>
              <a:gd name="connsiteX5" fmla="*/ 230 w 2979705"/>
              <a:gd name="connsiteY5" fmla="*/ 1194276 h 1194276"/>
              <a:gd name="connsiteX6" fmla="*/ 231 w 2979705"/>
              <a:gd name="connsiteY6" fmla="*/ 0 h 1194276"/>
              <a:gd name="connsiteX0" fmla="*/ 231 w 2979705"/>
              <a:gd name="connsiteY0" fmla="*/ 0 h 1194276"/>
              <a:gd name="connsiteX1" fmla="*/ 2978378 w 2979705"/>
              <a:gd name="connsiteY1" fmla="*/ 0 h 1194276"/>
              <a:gd name="connsiteX2" fmla="*/ 2979174 w 2979705"/>
              <a:gd name="connsiteY2" fmla="*/ 888680 h 1194276"/>
              <a:gd name="connsiteX3" fmla="*/ 587297 w 2979705"/>
              <a:gd name="connsiteY3" fmla="*/ 885472 h 1194276"/>
              <a:gd name="connsiteX4" fmla="*/ 587298 w 2979705"/>
              <a:gd name="connsiteY4" fmla="*/ 1185440 h 1194276"/>
              <a:gd name="connsiteX5" fmla="*/ 230 w 2979705"/>
              <a:gd name="connsiteY5" fmla="*/ 1194276 h 1194276"/>
              <a:gd name="connsiteX6" fmla="*/ 231 w 2979705"/>
              <a:gd name="connsiteY6" fmla="*/ 0 h 1194276"/>
              <a:gd name="connsiteX0" fmla="*/ 0 w 2979474"/>
              <a:gd name="connsiteY0" fmla="*/ 0 h 1189444"/>
              <a:gd name="connsiteX1" fmla="*/ 2978147 w 2979474"/>
              <a:gd name="connsiteY1" fmla="*/ 0 h 1189444"/>
              <a:gd name="connsiteX2" fmla="*/ 2978943 w 2979474"/>
              <a:gd name="connsiteY2" fmla="*/ 888680 h 1189444"/>
              <a:gd name="connsiteX3" fmla="*/ 587066 w 2979474"/>
              <a:gd name="connsiteY3" fmla="*/ 885472 h 1189444"/>
              <a:gd name="connsiteX4" fmla="*/ 587067 w 2979474"/>
              <a:gd name="connsiteY4" fmla="*/ 1185440 h 1189444"/>
              <a:gd name="connsiteX5" fmla="*/ 4764 w 2979474"/>
              <a:gd name="connsiteY5" fmla="*/ 1189444 h 1189444"/>
              <a:gd name="connsiteX6" fmla="*/ 0 w 2979474"/>
              <a:gd name="connsiteY6" fmla="*/ 0 h 1189444"/>
              <a:gd name="connsiteX0" fmla="*/ 0 w 2979474"/>
              <a:gd name="connsiteY0" fmla="*/ 0 h 1189444"/>
              <a:gd name="connsiteX1" fmla="*/ 2978147 w 2979474"/>
              <a:gd name="connsiteY1" fmla="*/ 0 h 1189444"/>
              <a:gd name="connsiteX2" fmla="*/ 2978943 w 2979474"/>
              <a:gd name="connsiteY2" fmla="*/ 888680 h 1189444"/>
              <a:gd name="connsiteX3" fmla="*/ 587066 w 2979474"/>
              <a:gd name="connsiteY3" fmla="*/ 885472 h 1189444"/>
              <a:gd name="connsiteX4" fmla="*/ 587067 w 2979474"/>
              <a:gd name="connsiteY4" fmla="*/ 1187856 h 1189444"/>
              <a:gd name="connsiteX5" fmla="*/ 4764 w 2979474"/>
              <a:gd name="connsiteY5" fmla="*/ 1189444 h 1189444"/>
              <a:gd name="connsiteX6" fmla="*/ 0 w 2979474"/>
              <a:gd name="connsiteY6" fmla="*/ 0 h 1189444"/>
              <a:gd name="connsiteX0" fmla="*/ 230 w 2979704"/>
              <a:gd name="connsiteY0" fmla="*/ 0 h 1189444"/>
              <a:gd name="connsiteX1" fmla="*/ 2978377 w 2979704"/>
              <a:gd name="connsiteY1" fmla="*/ 0 h 1189444"/>
              <a:gd name="connsiteX2" fmla="*/ 2979173 w 2979704"/>
              <a:gd name="connsiteY2" fmla="*/ 888680 h 1189444"/>
              <a:gd name="connsiteX3" fmla="*/ 587296 w 2979704"/>
              <a:gd name="connsiteY3" fmla="*/ 885472 h 1189444"/>
              <a:gd name="connsiteX4" fmla="*/ 587297 w 2979704"/>
              <a:gd name="connsiteY4" fmla="*/ 1187856 h 1189444"/>
              <a:gd name="connsiteX5" fmla="*/ 229 w 2979704"/>
              <a:gd name="connsiteY5" fmla="*/ 1189444 h 1189444"/>
              <a:gd name="connsiteX6" fmla="*/ 230 w 2979704"/>
              <a:gd name="connsiteY6" fmla="*/ 0 h 118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9704" h="1189444">
                <a:moveTo>
                  <a:pt x="230" y="0"/>
                </a:moveTo>
                <a:lnTo>
                  <a:pt x="2978377" y="0"/>
                </a:lnTo>
                <a:cubicBezTo>
                  <a:pt x="2976260" y="201083"/>
                  <a:pt x="2981290" y="687597"/>
                  <a:pt x="2979173" y="888680"/>
                </a:cubicBezTo>
                <a:lnTo>
                  <a:pt x="587296" y="885472"/>
                </a:lnTo>
                <a:cubicBezTo>
                  <a:pt x="585709" y="986278"/>
                  <a:pt x="588884" y="1087050"/>
                  <a:pt x="587297" y="1187856"/>
                </a:cubicBezTo>
                <a:lnTo>
                  <a:pt x="229" y="1189444"/>
                </a:lnTo>
                <a:cubicBezTo>
                  <a:pt x="-565" y="893640"/>
                  <a:pt x="1024" y="295804"/>
                  <a:pt x="230" y="0"/>
                </a:cubicBezTo>
                <a:close/>
              </a:path>
            </a:pathLst>
          </a:custGeom>
          <a:noFill/>
          <a:ln w="28575" cap="flat" cmpd="sng" algn="ctr">
            <a:solidFill>
              <a:srgbClr val="FFC15A"/>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Freeform: Shape 20">
            <a:extLst>
              <a:ext uri="{FF2B5EF4-FFF2-40B4-BE49-F238E27FC236}">
                <a16:creationId xmlns="" xmlns:a16="http://schemas.microsoft.com/office/drawing/2014/main" id="{6B49542F-6110-4967-8CB1-E66C0F6F85A3}"/>
              </a:ext>
            </a:extLst>
          </p:cNvPr>
          <p:cNvSpPr/>
          <p:nvPr/>
        </p:nvSpPr>
        <p:spPr bwMode="auto">
          <a:xfrm>
            <a:off x="568754" y="3786265"/>
            <a:ext cx="2978644" cy="2070861"/>
          </a:xfrm>
          <a:custGeom>
            <a:avLst/>
            <a:gdLst>
              <a:gd name="connsiteX0" fmla="*/ 2971800 w 2972363"/>
              <a:gd name="connsiteY0" fmla="*/ 0 h 2387600"/>
              <a:gd name="connsiteX1" fmla="*/ 1187450 w 2972363"/>
              <a:gd name="connsiteY1" fmla="*/ 0 h 2387600"/>
              <a:gd name="connsiteX2" fmla="*/ 1181100 w 2972363"/>
              <a:gd name="connsiteY2" fmla="*/ 298450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90625 w 2972363"/>
              <a:gd name="connsiteY2" fmla="*/ 300831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88244 w 2972363"/>
              <a:gd name="connsiteY2" fmla="*/ 300831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88244 w 2972363"/>
              <a:gd name="connsiteY2" fmla="*/ 300831 h 2387600"/>
              <a:gd name="connsiteX3" fmla="*/ 6350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72363"/>
              <a:gd name="connsiteY0" fmla="*/ 0 h 2387600"/>
              <a:gd name="connsiteX1" fmla="*/ 1187450 w 2972363"/>
              <a:gd name="connsiteY1" fmla="*/ 0 h 2387600"/>
              <a:gd name="connsiteX2" fmla="*/ 1188244 w 2972363"/>
              <a:gd name="connsiteY2" fmla="*/ 300831 h 2387600"/>
              <a:gd name="connsiteX3" fmla="*/ 1588 w 2972363"/>
              <a:gd name="connsiteY3" fmla="*/ 304800 h 2387600"/>
              <a:gd name="connsiteX4" fmla="*/ 0 w 2972363"/>
              <a:gd name="connsiteY4" fmla="*/ 2387600 h 2387600"/>
              <a:gd name="connsiteX5" fmla="*/ 2965450 w 2972363"/>
              <a:gd name="connsiteY5" fmla="*/ 2381250 h 2387600"/>
              <a:gd name="connsiteX6" fmla="*/ 2971800 w 2972363"/>
              <a:gd name="connsiteY6" fmla="*/ 0 h 2387600"/>
              <a:gd name="connsiteX0" fmla="*/ 2971800 w 2985256"/>
              <a:gd name="connsiteY0" fmla="*/ 0 h 2395538"/>
              <a:gd name="connsiteX1" fmla="*/ 1187450 w 2985256"/>
              <a:gd name="connsiteY1" fmla="*/ 0 h 2395538"/>
              <a:gd name="connsiteX2" fmla="*/ 1188244 w 2985256"/>
              <a:gd name="connsiteY2" fmla="*/ 300831 h 2395538"/>
              <a:gd name="connsiteX3" fmla="*/ 1588 w 2985256"/>
              <a:gd name="connsiteY3" fmla="*/ 304800 h 2395538"/>
              <a:gd name="connsiteX4" fmla="*/ 0 w 2985256"/>
              <a:gd name="connsiteY4" fmla="*/ 2387600 h 2395538"/>
              <a:gd name="connsiteX5" fmla="*/ 2984500 w 2985256"/>
              <a:gd name="connsiteY5" fmla="*/ 2395538 h 2395538"/>
              <a:gd name="connsiteX6" fmla="*/ 2971800 w 2985256"/>
              <a:gd name="connsiteY6" fmla="*/ 0 h 2395538"/>
              <a:gd name="connsiteX0" fmla="*/ 2971800 w 2985256"/>
              <a:gd name="connsiteY0" fmla="*/ 0 h 2387600"/>
              <a:gd name="connsiteX1" fmla="*/ 1187450 w 2985256"/>
              <a:gd name="connsiteY1" fmla="*/ 0 h 2387600"/>
              <a:gd name="connsiteX2" fmla="*/ 1188244 w 2985256"/>
              <a:gd name="connsiteY2" fmla="*/ 300831 h 2387600"/>
              <a:gd name="connsiteX3" fmla="*/ 1588 w 2985256"/>
              <a:gd name="connsiteY3" fmla="*/ 304800 h 2387600"/>
              <a:gd name="connsiteX4" fmla="*/ 0 w 2985256"/>
              <a:gd name="connsiteY4" fmla="*/ 2387600 h 2387600"/>
              <a:gd name="connsiteX5" fmla="*/ 2984500 w 2985256"/>
              <a:gd name="connsiteY5" fmla="*/ 2383632 h 2387600"/>
              <a:gd name="connsiteX6" fmla="*/ 2971800 w 2985256"/>
              <a:gd name="connsiteY6" fmla="*/ 0 h 2387600"/>
              <a:gd name="connsiteX0" fmla="*/ 2971800 w 2985256"/>
              <a:gd name="connsiteY0" fmla="*/ 0 h 2390776"/>
              <a:gd name="connsiteX1" fmla="*/ 1187450 w 2985256"/>
              <a:gd name="connsiteY1" fmla="*/ 0 h 2390776"/>
              <a:gd name="connsiteX2" fmla="*/ 1188244 w 2985256"/>
              <a:gd name="connsiteY2" fmla="*/ 300831 h 2390776"/>
              <a:gd name="connsiteX3" fmla="*/ 1588 w 2985256"/>
              <a:gd name="connsiteY3" fmla="*/ 304800 h 2390776"/>
              <a:gd name="connsiteX4" fmla="*/ 0 w 2985256"/>
              <a:gd name="connsiteY4" fmla="*/ 2387600 h 2390776"/>
              <a:gd name="connsiteX5" fmla="*/ 2984500 w 2985256"/>
              <a:gd name="connsiteY5" fmla="*/ 2390776 h 2390776"/>
              <a:gd name="connsiteX6" fmla="*/ 2971800 w 2985256"/>
              <a:gd name="connsiteY6" fmla="*/ 0 h 2390776"/>
              <a:gd name="connsiteX0" fmla="*/ 2981325 w 2986095"/>
              <a:gd name="connsiteY0" fmla="*/ 0 h 2390776"/>
              <a:gd name="connsiteX1" fmla="*/ 1187450 w 2986095"/>
              <a:gd name="connsiteY1" fmla="*/ 0 h 2390776"/>
              <a:gd name="connsiteX2" fmla="*/ 1188244 w 2986095"/>
              <a:gd name="connsiteY2" fmla="*/ 300831 h 2390776"/>
              <a:gd name="connsiteX3" fmla="*/ 1588 w 2986095"/>
              <a:gd name="connsiteY3" fmla="*/ 304800 h 2390776"/>
              <a:gd name="connsiteX4" fmla="*/ 0 w 2986095"/>
              <a:gd name="connsiteY4" fmla="*/ 2387600 h 2390776"/>
              <a:gd name="connsiteX5" fmla="*/ 2984500 w 2986095"/>
              <a:gd name="connsiteY5" fmla="*/ 2390776 h 2390776"/>
              <a:gd name="connsiteX6" fmla="*/ 2981325 w 2986095"/>
              <a:gd name="connsiteY6" fmla="*/ 0 h 2390776"/>
              <a:gd name="connsiteX0" fmla="*/ 2981325 w 2986095"/>
              <a:gd name="connsiteY0" fmla="*/ 0 h 2390776"/>
              <a:gd name="connsiteX1" fmla="*/ 1206531 w 2986095"/>
              <a:gd name="connsiteY1" fmla="*/ 21524 h 2390776"/>
              <a:gd name="connsiteX2" fmla="*/ 1188244 w 2986095"/>
              <a:gd name="connsiteY2" fmla="*/ 300831 h 2390776"/>
              <a:gd name="connsiteX3" fmla="*/ 1588 w 2986095"/>
              <a:gd name="connsiteY3" fmla="*/ 304800 h 2390776"/>
              <a:gd name="connsiteX4" fmla="*/ 0 w 2986095"/>
              <a:gd name="connsiteY4" fmla="*/ 2387600 h 2390776"/>
              <a:gd name="connsiteX5" fmla="*/ 2984500 w 2986095"/>
              <a:gd name="connsiteY5" fmla="*/ 2390776 h 2390776"/>
              <a:gd name="connsiteX6" fmla="*/ 2981325 w 2986095"/>
              <a:gd name="connsiteY6" fmla="*/ 0 h 2390776"/>
              <a:gd name="connsiteX0" fmla="*/ 2981325 w 2986095"/>
              <a:gd name="connsiteY0" fmla="*/ 0 h 2390776"/>
              <a:gd name="connsiteX1" fmla="*/ 1206531 w 2986095"/>
              <a:gd name="connsiteY1" fmla="*/ 21524 h 2390776"/>
              <a:gd name="connsiteX2" fmla="*/ 1216864 w 2986095"/>
              <a:gd name="connsiteY2" fmla="*/ 310397 h 2390776"/>
              <a:gd name="connsiteX3" fmla="*/ 1588 w 2986095"/>
              <a:gd name="connsiteY3" fmla="*/ 304800 h 2390776"/>
              <a:gd name="connsiteX4" fmla="*/ 0 w 2986095"/>
              <a:gd name="connsiteY4" fmla="*/ 2387600 h 2390776"/>
              <a:gd name="connsiteX5" fmla="*/ 2984500 w 2986095"/>
              <a:gd name="connsiteY5" fmla="*/ 2390776 h 2390776"/>
              <a:gd name="connsiteX6" fmla="*/ 2981325 w 2986095"/>
              <a:gd name="connsiteY6" fmla="*/ 0 h 2390776"/>
              <a:gd name="connsiteX0" fmla="*/ 2981325 w 2986095"/>
              <a:gd name="connsiteY0" fmla="*/ 0 h 2390776"/>
              <a:gd name="connsiteX1" fmla="*/ 1220842 w 2986095"/>
              <a:gd name="connsiteY1" fmla="*/ 21524 h 2390776"/>
              <a:gd name="connsiteX2" fmla="*/ 1216864 w 2986095"/>
              <a:gd name="connsiteY2" fmla="*/ 310397 h 2390776"/>
              <a:gd name="connsiteX3" fmla="*/ 1588 w 2986095"/>
              <a:gd name="connsiteY3" fmla="*/ 304800 h 2390776"/>
              <a:gd name="connsiteX4" fmla="*/ 0 w 2986095"/>
              <a:gd name="connsiteY4" fmla="*/ 2387600 h 2390776"/>
              <a:gd name="connsiteX5" fmla="*/ 2984500 w 2986095"/>
              <a:gd name="connsiteY5" fmla="*/ 2390776 h 2390776"/>
              <a:gd name="connsiteX6" fmla="*/ 2981325 w 2986095"/>
              <a:gd name="connsiteY6" fmla="*/ 0 h 2390776"/>
              <a:gd name="connsiteX0" fmla="*/ 2981325 w 2986095"/>
              <a:gd name="connsiteY0" fmla="*/ 0 h 2390776"/>
              <a:gd name="connsiteX1" fmla="*/ 1213686 w 2986095"/>
              <a:gd name="connsiteY1" fmla="*/ 16741 h 2390776"/>
              <a:gd name="connsiteX2" fmla="*/ 1216864 w 2986095"/>
              <a:gd name="connsiteY2" fmla="*/ 310397 h 2390776"/>
              <a:gd name="connsiteX3" fmla="*/ 1588 w 2986095"/>
              <a:gd name="connsiteY3" fmla="*/ 304800 h 2390776"/>
              <a:gd name="connsiteX4" fmla="*/ 0 w 2986095"/>
              <a:gd name="connsiteY4" fmla="*/ 2387600 h 2390776"/>
              <a:gd name="connsiteX5" fmla="*/ 2984500 w 2986095"/>
              <a:gd name="connsiteY5" fmla="*/ 2390776 h 2390776"/>
              <a:gd name="connsiteX6" fmla="*/ 2981325 w 2986095"/>
              <a:gd name="connsiteY6" fmla="*/ 0 h 2390776"/>
              <a:gd name="connsiteX0" fmla="*/ 2981325 w 2986095"/>
              <a:gd name="connsiteY0" fmla="*/ 0 h 2378818"/>
              <a:gd name="connsiteX1" fmla="*/ 1213686 w 2986095"/>
              <a:gd name="connsiteY1" fmla="*/ 4783 h 2378818"/>
              <a:gd name="connsiteX2" fmla="*/ 1216864 w 2986095"/>
              <a:gd name="connsiteY2" fmla="*/ 298439 h 2378818"/>
              <a:gd name="connsiteX3" fmla="*/ 1588 w 2986095"/>
              <a:gd name="connsiteY3" fmla="*/ 292842 h 2378818"/>
              <a:gd name="connsiteX4" fmla="*/ 0 w 2986095"/>
              <a:gd name="connsiteY4" fmla="*/ 2375642 h 2378818"/>
              <a:gd name="connsiteX5" fmla="*/ 2984500 w 2986095"/>
              <a:gd name="connsiteY5" fmla="*/ 2378818 h 2378818"/>
              <a:gd name="connsiteX6" fmla="*/ 2981325 w 2986095"/>
              <a:gd name="connsiteY6" fmla="*/ 0 h 2378818"/>
              <a:gd name="connsiteX0" fmla="*/ 2981325 w 2986095"/>
              <a:gd name="connsiteY0" fmla="*/ 0 h 2378818"/>
              <a:gd name="connsiteX1" fmla="*/ 1213686 w 2986095"/>
              <a:gd name="connsiteY1" fmla="*/ 4783 h 2378818"/>
              <a:gd name="connsiteX2" fmla="*/ 1216864 w 2986095"/>
              <a:gd name="connsiteY2" fmla="*/ 298439 h 2378818"/>
              <a:gd name="connsiteX3" fmla="*/ 1588 w 2986095"/>
              <a:gd name="connsiteY3" fmla="*/ 292842 h 2378818"/>
              <a:gd name="connsiteX4" fmla="*/ 0 w 2986095"/>
              <a:gd name="connsiteY4" fmla="*/ 2375642 h 2378818"/>
              <a:gd name="connsiteX5" fmla="*/ 2984500 w 2986095"/>
              <a:gd name="connsiteY5" fmla="*/ 2378818 h 2378818"/>
              <a:gd name="connsiteX6" fmla="*/ 2981325 w 2986095"/>
              <a:gd name="connsiteY6" fmla="*/ 0 h 2378818"/>
              <a:gd name="connsiteX0" fmla="*/ 2981325 w 2986095"/>
              <a:gd name="connsiteY0" fmla="*/ 0 h 2376427"/>
              <a:gd name="connsiteX1" fmla="*/ 1213686 w 2986095"/>
              <a:gd name="connsiteY1" fmla="*/ 2392 h 2376427"/>
              <a:gd name="connsiteX2" fmla="*/ 1216864 w 2986095"/>
              <a:gd name="connsiteY2" fmla="*/ 296048 h 2376427"/>
              <a:gd name="connsiteX3" fmla="*/ 1588 w 2986095"/>
              <a:gd name="connsiteY3" fmla="*/ 290451 h 2376427"/>
              <a:gd name="connsiteX4" fmla="*/ 0 w 2986095"/>
              <a:gd name="connsiteY4" fmla="*/ 2373251 h 2376427"/>
              <a:gd name="connsiteX5" fmla="*/ 2984500 w 2986095"/>
              <a:gd name="connsiteY5" fmla="*/ 2376427 h 2376427"/>
              <a:gd name="connsiteX6" fmla="*/ 2981325 w 2986095"/>
              <a:gd name="connsiteY6" fmla="*/ 0 h 2376427"/>
              <a:gd name="connsiteX0" fmla="*/ 2981325 w 2986095"/>
              <a:gd name="connsiteY0" fmla="*/ 0 h 2376427"/>
              <a:gd name="connsiteX1" fmla="*/ 1213686 w 2986095"/>
              <a:gd name="connsiteY1" fmla="*/ 2392 h 2376427"/>
              <a:gd name="connsiteX2" fmla="*/ 1216864 w 2986095"/>
              <a:gd name="connsiteY2" fmla="*/ 296048 h 2376427"/>
              <a:gd name="connsiteX3" fmla="*/ 1588 w 2986095"/>
              <a:gd name="connsiteY3" fmla="*/ 290451 h 2376427"/>
              <a:gd name="connsiteX4" fmla="*/ 0 w 2986095"/>
              <a:gd name="connsiteY4" fmla="*/ 2373251 h 2376427"/>
              <a:gd name="connsiteX5" fmla="*/ 2984500 w 2986095"/>
              <a:gd name="connsiteY5" fmla="*/ 2376427 h 2376427"/>
              <a:gd name="connsiteX6" fmla="*/ 2981325 w 2986095"/>
              <a:gd name="connsiteY6" fmla="*/ 0 h 2376427"/>
              <a:gd name="connsiteX0" fmla="*/ 2981325 w 2986095"/>
              <a:gd name="connsiteY0" fmla="*/ 0 h 2376427"/>
              <a:gd name="connsiteX1" fmla="*/ 1216071 w 2986095"/>
              <a:gd name="connsiteY1" fmla="*/ 4785 h 2376427"/>
              <a:gd name="connsiteX2" fmla="*/ 1216864 w 2986095"/>
              <a:gd name="connsiteY2" fmla="*/ 296048 h 2376427"/>
              <a:gd name="connsiteX3" fmla="*/ 1588 w 2986095"/>
              <a:gd name="connsiteY3" fmla="*/ 290451 h 2376427"/>
              <a:gd name="connsiteX4" fmla="*/ 0 w 2986095"/>
              <a:gd name="connsiteY4" fmla="*/ 2373251 h 2376427"/>
              <a:gd name="connsiteX5" fmla="*/ 2984500 w 2986095"/>
              <a:gd name="connsiteY5" fmla="*/ 2376427 h 2376427"/>
              <a:gd name="connsiteX6" fmla="*/ 2981325 w 2986095"/>
              <a:gd name="connsiteY6" fmla="*/ 0 h 2376427"/>
              <a:gd name="connsiteX0" fmla="*/ 2981325 w 2986095"/>
              <a:gd name="connsiteY0" fmla="*/ 0 h 2376427"/>
              <a:gd name="connsiteX1" fmla="*/ 1216071 w 2986095"/>
              <a:gd name="connsiteY1" fmla="*/ 1 h 2376427"/>
              <a:gd name="connsiteX2" fmla="*/ 1216864 w 2986095"/>
              <a:gd name="connsiteY2" fmla="*/ 296048 h 2376427"/>
              <a:gd name="connsiteX3" fmla="*/ 1588 w 2986095"/>
              <a:gd name="connsiteY3" fmla="*/ 290451 h 2376427"/>
              <a:gd name="connsiteX4" fmla="*/ 0 w 2986095"/>
              <a:gd name="connsiteY4" fmla="*/ 2373251 h 2376427"/>
              <a:gd name="connsiteX5" fmla="*/ 2984500 w 2986095"/>
              <a:gd name="connsiteY5" fmla="*/ 2376427 h 2376427"/>
              <a:gd name="connsiteX6" fmla="*/ 2981325 w 2986095"/>
              <a:gd name="connsiteY6" fmla="*/ 0 h 2376427"/>
              <a:gd name="connsiteX0" fmla="*/ 2981325 w 2986095"/>
              <a:gd name="connsiteY0" fmla="*/ 0 h 2376427"/>
              <a:gd name="connsiteX1" fmla="*/ 1216071 w 2986095"/>
              <a:gd name="connsiteY1" fmla="*/ 1 h 2376427"/>
              <a:gd name="connsiteX2" fmla="*/ 1216864 w 2986095"/>
              <a:gd name="connsiteY2" fmla="*/ 296048 h 2376427"/>
              <a:gd name="connsiteX3" fmla="*/ 4768 w 2986095"/>
              <a:gd name="connsiteY3" fmla="*/ 587010 h 2376427"/>
              <a:gd name="connsiteX4" fmla="*/ 0 w 2986095"/>
              <a:gd name="connsiteY4" fmla="*/ 2373251 h 2376427"/>
              <a:gd name="connsiteX5" fmla="*/ 2984500 w 2986095"/>
              <a:gd name="connsiteY5" fmla="*/ 2376427 h 2376427"/>
              <a:gd name="connsiteX6" fmla="*/ 2981325 w 2986095"/>
              <a:gd name="connsiteY6" fmla="*/ 0 h 2376427"/>
              <a:gd name="connsiteX0" fmla="*/ 2981325 w 2986095"/>
              <a:gd name="connsiteY0" fmla="*/ 0 h 2376427"/>
              <a:gd name="connsiteX1" fmla="*/ 1216071 w 2986095"/>
              <a:gd name="connsiteY1" fmla="*/ 1 h 2376427"/>
              <a:gd name="connsiteX2" fmla="*/ 606288 w 2986095"/>
              <a:gd name="connsiteY2" fmla="*/ 586229 h 2376427"/>
              <a:gd name="connsiteX3" fmla="*/ 4768 w 2986095"/>
              <a:gd name="connsiteY3" fmla="*/ 587010 h 2376427"/>
              <a:gd name="connsiteX4" fmla="*/ 0 w 2986095"/>
              <a:gd name="connsiteY4" fmla="*/ 2373251 h 2376427"/>
              <a:gd name="connsiteX5" fmla="*/ 2984500 w 2986095"/>
              <a:gd name="connsiteY5" fmla="*/ 2376427 h 2376427"/>
              <a:gd name="connsiteX6" fmla="*/ 2981325 w 2986095"/>
              <a:gd name="connsiteY6" fmla="*/ 0 h 2376427"/>
              <a:gd name="connsiteX0" fmla="*/ 2981325 w 2986095"/>
              <a:gd name="connsiteY0" fmla="*/ 0 h 2376427"/>
              <a:gd name="connsiteX1" fmla="*/ 605495 w 2986095"/>
              <a:gd name="connsiteY1" fmla="*/ 267861 h 2376427"/>
              <a:gd name="connsiteX2" fmla="*/ 606288 w 2986095"/>
              <a:gd name="connsiteY2" fmla="*/ 586229 h 2376427"/>
              <a:gd name="connsiteX3" fmla="*/ 4768 w 2986095"/>
              <a:gd name="connsiteY3" fmla="*/ 587010 h 2376427"/>
              <a:gd name="connsiteX4" fmla="*/ 0 w 2986095"/>
              <a:gd name="connsiteY4" fmla="*/ 2373251 h 2376427"/>
              <a:gd name="connsiteX5" fmla="*/ 2984500 w 2986095"/>
              <a:gd name="connsiteY5" fmla="*/ 2376427 h 2376427"/>
              <a:gd name="connsiteX6" fmla="*/ 2981325 w 2986095"/>
              <a:gd name="connsiteY6" fmla="*/ 0 h 2376427"/>
              <a:gd name="connsiteX0" fmla="*/ 2984505 w 2986946"/>
              <a:gd name="connsiteY0" fmla="*/ 15943 h 2108566"/>
              <a:gd name="connsiteX1" fmla="*/ 605495 w 2986946"/>
              <a:gd name="connsiteY1" fmla="*/ 0 h 2108566"/>
              <a:gd name="connsiteX2" fmla="*/ 606288 w 2986946"/>
              <a:gd name="connsiteY2" fmla="*/ 318368 h 2108566"/>
              <a:gd name="connsiteX3" fmla="*/ 4768 w 2986946"/>
              <a:gd name="connsiteY3" fmla="*/ 319149 h 2108566"/>
              <a:gd name="connsiteX4" fmla="*/ 0 w 2986946"/>
              <a:gd name="connsiteY4" fmla="*/ 2105390 h 2108566"/>
              <a:gd name="connsiteX5" fmla="*/ 2984500 w 2986946"/>
              <a:gd name="connsiteY5" fmla="*/ 2108566 h 2108566"/>
              <a:gd name="connsiteX6" fmla="*/ 2984505 w 2986946"/>
              <a:gd name="connsiteY6" fmla="*/ 15943 h 2108566"/>
              <a:gd name="connsiteX0" fmla="*/ 2984505 w 2986946"/>
              <a:gd name="connsiteY0" fmla="*/ 6377 h 2099000"/>
              <a:gd name="connsiteX1" fmla="*/ 605495 w 2986946"/>
              <a:gd name="connsiteY1" fmla="*/ 0 h 2099000"/>
              <a:gd name="connsiteX2" fmla="*/ 606288 w 2986946"/>
              <a:gd name="connsiteY2" fmla="*/ 308802 h 2099000"/>
              <a:gd name="connsiteX3" fmla="*/ 4768 w 2986946"/>
              <a:gd name="connsiteY3" fmla="*/ 309583 h 2099000"/>
              <a:gd name="connsiteX4" fmla="*/ 0 w 2986946"/>
              <a:gd name="connsiteY4" fmla="*/ 2095824 h 2099000"/>
              <a:gd name="connsiteX5" fmla="*/ 2984500 w 2986946"/>
              <a:gd name="connsiteY5" fmla="*/ 2099000 h 2099000"/>
              <a:gd name="connsiteX6" fmla="*/ 2984505 w 2986946"/>
              <a:gd name="connsiteY6" fmla="*/ 6377 h 2099000"/>
              <a:gd name="connsiteX0" fmla="*/ 2984505 w 2986946"/>
              <a:gd name="connsiteY0" fmla="*/ 6377 h 2099000"/>
              <a:gd name="connsiteX1" fmla="*/ 605495 w 2986946"/>
              <a:gd name="connsiteY1" fmla="*/ 0 h 2099000"/>
              <a:gd name="connsiteX2" fmla="*/ 606288 w 2986946"/>
              <a:gd name="connsiteY2" fmla="*/ 308802 h 2099000"/>
              <a:gd name="connsiteX3" fmla="*/ 4768 w 2986946"/>
              <a:gd name="connsiteY3" fmla="*/ 316758 h 2099000"/>
              <a:gd name="connsiteX4" fmla="*/ 0 w 2986946"/>
              <a:gd name="connsiteY4" fmla="*/ 2095824 h 2099000"/>
              <a:gd name="connsiteX5" fmla="*/ 2984500 w 2986946"/>
              <a:gd name="connsiteY5" fmla="*/ 2099000 h 2099000"/>
              <a:gd name="connsiteX6" fmla="*/ 2984505 w 2986946"/>
              <a:gd name="connsiteY6" fmla="*/ 6377 h 2099000"/>
              <a:gd name="connsiteX0" fmla="*/ 2984505 w 2986946"/>
              <a:gd name="connsiteY0" fmla="*/ 6377 h 2099000"/>
              <a:gd name="connsiteX1" fmla="*/ 605495 w 2986946"/>
              <a:gd name="connsiteY1" fmla="*/ 0 h 2099000"/>
              <a:gd name="connsiteX2" fmla="*/ 615828 w 2986946"/>
              <a:gd name="connsiteY2" fmla="*/ 318369 h 2099000"/>
              <a:gd name="connsiteX3" fmla="*/ 4768 w 2986946"/>
              <a:gd name="connsiteY3" fmla="*/ 316758 h 2099000"/>
              <a:gd name="connsiteX4" fmla="*/ 0 w 2986946"/>
              <a:gd name="connsiteY4" fmla="*/ 2095824 h 2099000"/>
              <a:gd name="connsiteX5" fmla="*/ 2984500 w 2986946"/>
              <a:gd name="connsiteY5" fmla="*/ 2099000 h 2099000"/>
              <a:gd name="connsiteX6" fmla="*/ 2984505 w 2986946"/>
              <a:gd name="connsiteY6" fmla="*/ 6377 h 2099000"/>
              <a:gd name="connsiteX0" fmla="*/ 2984505 w 2986946"/>
              <a:gd name="connsiteY0" fmla="*/ 0 h 2092623"/>
              <a:gd name="connsiteX1" fmla="*/ 619805 w 2986946"/>
              <a:gd name="connsiteY1" fmla="*/ 5581 h 2092623"/>
              <a:gd name="connsiteX2" fmla="*/ 615828 w 2986946"/>
              <a:gd name="connsiteY2" fmla="*/ 311992 h 2092623"/>
              <a:gd name="connsiteX3" fmla="*/ 4768 w 2986946"/>
              <a:gd name="connsiteY3" fmla="*/ 310381 h 2092623"/>
              <a:gd name="connsiteX4" fmla="*/ 0 w 2986946"/>
              <a:gd name="connsiteY4" fmla="*/ 2089447 h 2092623"/>
              <a:gd name="connsiteX5" fmla="*/ 2984500 w 2986946"/>
              <a:gd name="connsiteY5" fmla="*/ 2092623 h 2092623"/>
              <a:gd name="connsiteX6" fmla="*/ 2984505 w 2986946"/>
              <a:gd name="connsiteY6" fmla="*/ 0 h 2092623"/>
              <a:gd name="connsiteX0" fmla="*/ 2989276 w 2990019"/>
              <a:gd name="connsiteY0" fmla="*/ 11160 h 2087042"/>
              <a:gd name="connsiteX1" fmla="*/ 619805 w 2990019"/>
              <a:gd name="connsiteY1" fmla="*/ 0 h 2087042"/>
              <a:gd name="connsiteX2" fmla="*/ 615828 w 2990019"/>
              <a:gd name="connsiteY2" fmla="*/ 306411 h 2087042"/>
              <a:gd name="connsiteX3" fmla="*/ 4768 w 2990019"/>
              <a:gd name="connsiteY3" fmla="*/ 304800 h 2087042"/>
              <a:gd name="connsiteX4" fmla="*/ 0 w 2990019"/>
              <a:gd name="connsiteY4" fmla="*/ 2083866 h 2087042"/>
              <a:gd name="connsiteX5" fmla="*/ 2984500 w 2990019"/>
              <a:gd name="connsiteY5" fmla="*/ 2087042 h 2087042"/>
              <a:gd name="connsiteX6" fmla="*/ 2989276 w 2990019"/>
              <a:gd name="connsiteY6" fmla="*/ 11160 h 2087042"/>
              <a:gd name="connsiteX0" fmla="*/ 2989276 w 2990019"/>
              <a:gd name="connsiteY0" fmla="*/ 3985 h 2079867"/>
              <a:gd name="connsiteX1" fmla="*/ 619805 w 2990019"/>
              <a:gd name="connsiteY1" fmla="*/ 0 h 2079867"/>
              <a:gd name="connsiteX2" fmla="*/ 615828 w 2990019"/>
              <a:gd name="connsiteY2" fmla="*/ 299236 h 2079867"/>
              <a:gd name="connsiteX3" fmla="*/ 4768 w 2990019"/>
              <a:gd name="connsiteY3" fmla="*/ 297625 h 2079867"/>
              <a:gd name="connsiteX4" fmla="*/ 0 w 2990019"/>
              <a:gd name="connsiteY4" fmla="*/ 2076691 h 2079867"/>
              <a:gd name="connsiteX5" fmla="*/ 2984500 w 2990019"/>
              <a:gd name="connsiteY5" fmla="*/ 2079867 h 2079867"/>
              <a:gd name="connsiteX6" fmla="*/ 2989276 w 2990019"/>
              <a:gd name="connsiteY6" fmla="*/ 3985 h 2079867"/>
              <a:gd name="connsiteX0" fmla="*/ 2989276 w 2990019"/>
              <a:gd name="connsiteY0" fmla="*/ 3985 h 2079867"/>
              <a:gd name="connsiteX1" fmla="*/ 619805 w 2990019"/>
              <a:gd name="connsiteY1" fmla="*/ 0 h 2079867"/>
              <a:gd name="connsiteX2" fmla="*/ 625369 w 2990019"/>
              <a:gd name="connsiteY2" fmla="*/ 299236 h 2079867"/>
              <a:gd name="connsiteX3" fmla="*/ 4768 w 2990019"/>
              <a:gd name="connsiteY3" fmla="*/ 297625 h 2079867"/>
              <a:gd name="connsiteX4" fmla="*/ 0 w 2990019"/>
              <a:gd name="connsiteY4" fmla="*/ 2076691 h 2079867"/>
              <a:gd name="connsiteX5" fmla="*/ 2984500 w 2990019"/>
              <a:gd name="connsiteY5" fmla="*/ 2079867 h 2079867"/>
              <a:gd name="connsiteX6" fmla="*/ 2989276 w 2990019"/>
              <a:gd name="connsiteY6" fmla="*/ 3985 h 2079867"/>
              <a:gd name="connsiteX0" fmla="*/ 2989276 w 2990019"/>
              <a:gd name="connsiteY0" fmla="*/ 3985 h 2079867"/>
              <a:gd name="connsiteX1" fmla="*/ 619805 w 2990019"/>
              <a:gd name="connsiteY1" fmla="*/ 0 h 2079867"/>
              <a:gd name="connsiteX2" fmla="*/ 625369 w 2990019"/>
              <a:gd name="connsiteY2" fmla="*/ 299236 h 2079867"/>
              <a:gd name="connsiteX3" fmla="*/ 2383 w 2990019"/>
              <a:gd name="connsiteY3" fmla="*/ 307191 h 2079867"/>
              <a:gd name="connsiteX4" fmla="*/ 0 w 2990019"/>
              <a:gd name="connsiteY4" fmla="*/ 2076691 h 2079867"/>
              <a:gd name="connsiteX5" fmla="*/ 2984500 w 2990019"/>
              <a:gd name="connsiteY5" fmla="*/ 2079867 h 2079867"/>
              <a:gd name="connsiteX6" fmla="*/ 2989276 w 2990019"/>
              <a:gd name="connsiteY6" fmla="*/ 3985 h 2079867"/>
              <a:gd name="connsiteX0" fmla="*/ 2989276 w 2990019"/>
              <a:gd name="connsiteY0" fmla="*/ 3985 h 2079867"/>
              <a:gd name="connsiteX1" fmla="*/ 619805 w 2990019"/>
              <a:gd name="connsiteY1" fmla="*/ 0 h 2079867"/>
              <a:gd name="connsiteX2" fmla="*/ 625369 w 2990019"/>
              <a:gd name="connsiteY2" fmla="*/ 299236 h 2079867"/>
              <a:gd name="connsiteX3" fmla="*/ 2383 w 2990019"/>
              <a:gd name="connsiteY3" fmla="*/ 304800 h 2079867"/>
              <a:gd name="connsiteX4" fmla="*/ 0 w 2990019"/>
              <a:gd name="connsiteY4" fmla="*/ 2076691 h 2079867"/>
              <a:gd name="connsiteX5" fmla="*/ 2984500 w 2990019"/>
              <a:gd name="connsiteY5" fmla="*/ 2079867 h 2079867"/>
              <a:gd name="connsiteX6" fmla="*/ 2989276 w 2990019"/>
              <a:gd name="connsiteY6" fmla="*/ 3985 h 2079867"/>
              <a:gd name="connsiteX0" fmla="*/ 2989276 w 2990019"/>
              <a:gd name="connsiteY0" fmla="*/ 3985 h 2079867"/>
              <a:gd name="connsiteX1" fmla="*/ 619805 w 2990019"/>
              <a:gd name="connsiteY1" fmla="*/ 0 h 2079867"/>
              <a:gd name="connsiteX2" fmla="*/ 625369 w 2990019"/>
              <a:gd name="connsiteY2" fmla="*/ 299236 h 2079867"/>
              <a:gd name="connsiteX3" fmla="*/ 2383 w 2990019"/>
              <a:gd name="connsiteY3" fmla="*/ 302408 h 2079867"/>
              <a:gd name="connsiteX4" fmla="*/ 0 w 2990019"/>
              <a:gd name="connsiteY4" fmla="*/ 2076691 h 2079867"/>
              <a:gd name="connsiteX5" fmla="*/ 2984500 w 2990019"/>
              <a:gd name="connsiteY5" fmla="*/ 2079867 h 2079867"/>
              <a:gd name="connsiteX6" fmla="*/ 2989276 w 2990019"/>
              <a:gd name="connsiteY6" fmla="*/ 3985 h 2079867"/>
              <a:gd name="connsiteX0" fmla="*/ 2982121 w 2986253"/>
              <a:gd name="connsiteY0" fmla="*/ 3985 h 2079867"/>
              <a:gd name="connsiteX1" fmla="*/ 619805 w 2986253"/>
              <a:gd name="connsiteY1" fmla="*/ 0 h 2079867"/>
              <a:gd name="connsiteX2" fmla="*/ 625369 w 2986253"/>
              <a:gd name="connsiteY2" fmla="*/ 299236 h 2079867"/>
              <a:gd name="connsiteX3" fmla="*/ 2383 w 2986253"/>
              <a:gd name="connsiteY3" fmla="*/ 302408 h 2079867"/>
              <a:gd name="connsiteX4" fmla="*/ 0 w 2986253"/>
              <a:gd name="connsiteY4" fmla="*/ 2076691 h 2079867"/>
              <a:gd name="connsiteX5" fmla="*/ 2984500 w 2986253"/>
              <a:gd name="connsiteY5" fmla="*/ 2079867 h 2079867"/>
              <a:gd name="connsiteX6" fmla="*/ 2982121 w 2986253"/>
              <a:gd name="connsiteY6" fmla="*/ 3985 h 2079867"/>
              <a:gd name="connsiteX0" fmla="*/ 2982121 w 2983413"/>
              <a:gd name="connsiteY0" fmla="*/ 3985 h 2079867"/>
              <a:gd name="connsiteX1" fmla="*/ 619805 w 2983413"/>
              <a:gd name="connsiteY1" fmla="*/ 0 h 2079867"/>
              <a:gd name="connsiteX2" fmla="*/ 625369 w 2983413"/>
              <a:gd name="connsiteY2" fmla="*/ 299236 h 2079867"/>
              <a:gd name="connsiteX3" fmla="*/ 2383 w 2983413"/>
              <a:gd name="connsiteY3" fmla="*/ 302408 h 2079867"/>
              <a:gd name="connsiteX4" fmla="*/ 0 w 2983413"/>
              <a:gd name="connsiteY4" fmla="*/ 2076691 h 2079867"/>
              <a:gd name="connsiteX5" fmla="*/ 2979731 w 2983413"/>
              <a:gd name="connsiteY5" fmla="*/ 2079867 h 2079867"/>
              <a:gd name="connsiteX6" fmla="*/ 2982121 w 2983413"/>
              <a:gd name="connsiteY6" fmla="*/ 3985 h 2079867"/>
              <a:gd name="connsiteX0" fmla="*/ 2982121 w 2983413"/>
              <a:gd name="connsiteY0" fmla="*/ 3985 h 2079867"/>
              <a:gd name="connsiteX1" fmla="*/ 619805 w 2983413"/>
              <a:gd name="connsiteY1" fmla="*/ 0 h 2079867"/>
              <a:gd name="connsiteX2" fmla="*/ 622984 w 2983413"/>
              <a:gd name="connsiteY2" fmla="*/ 299236 h 2079867"/>
              <a:gd name="connsiteX3" fmla="*/ 2383 w 2983413"/>
              <a:gd name="connsiteY3" fmla="*/ 302408 h 2079867"/>
              <a:gd name="connsiteX4" fmla="*/ 0 w 2983413"/>
              <a:gd name="connsiteY4" fmla="*/ 2076691 h 2079867"/>
              <a:gd name="connsiteX5" fmla="*/ 2979731 w 2983413"/>
              <a:gd name="connsiteY5" fmla="*/ 2079867 h 2079867"/>
              <a:gd name="connsiteX6" fmla="*/ 2982121 w 2983413"/>
              <a:gd name="connsiteY6" fmla="*/ 3985 h 207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3413" h="2079867">
                <a:moveTo>
                  <a:pt x="2982121" y="3985"/>
                </a:moveTo>
                <a:lnTo>
                  <a:pt x="619805" y="0"/>
                </a:lnTo>
                <a:cubicBezTo>
                  <a:pt x="620863" y="100277"/>
                  <a:pt x="621926" y="198959"/>
                  <a:pt x="622984" y="299236"/>
                </a:cubicBezTo>
                <a:lnTo>
                  <a:pt x="2383" y="302408"/>
                </a:lnTo>
                <a:cubicBezTo>
                  <a:pt x="266" y="996675"/>
                  <a:pt x="2117" y="1382424"/>
                  <a:pt x="0" y="2076691"/>
                </a:cubicBezTo>
                <a:lnTo>
                  <a:pt x="2979731" y="2079867"/>
                </a:lnTo>
                <a:cubicBezTo>
                  <a:pt x="2983964" y="1288234"/>
                  <a:pt x="2984238" y="801968"/>
                  <a:pt x="2982121" y="3985"/>
                </a:cubicBezTo>
                <a:close/>
              </a:path>
            </a:pathLst>
          </a:custGeom>
          <a:noFill/>
          <a:ln w="28575" cap="flat" cmpd="sng" algn="ctr">
            <a:solidFill>
              <a:srgbClr val="36A9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67" name="Group 66">
            <a:extLst>
              <a:ext uri="{FF2B5EF4-FFF2-40B4-BE49-F238E27FC236}">
                <a16:creationId xmlns="" xmlns:a16="http://schemas.microsoft.com/office/drawing/2014/main" id="{45EC5BA3-B8A0-43E6-9EFF-17C622000BF4}"/>
              </a:ext>
            </a:extLst>
          </p:cNvPr>
          <p:cNvGrpSpPr/>
          <p:nvPr/>
        </p:nvGrpSpPr>
        <p:grpSpPr>
          <a:xfrm>
            <a:off x="3557997" y="4062103"/>
            <a:ext cx="304773" cy="1790297"/>
            <a:chOff x="3557997" y="4062103"/>
            <a:chExt cx="304773" cy="1790297"/>
          </a:xfrm>
        </p:grpSpPr>
        <p:cxnSp>
          <p:nvCxnSpPr>
            <p:cNvPr id="23" name="Straight Connector 22">
              <a:extLst>
                <a:ext uri="{FF2B5EF4-FFF2-40B4-BE49-F238E27FC236}">
                  <a16:creationId xmlns="" xmlns:a16="http://schemas.microsoft.com/office/drawing/2014/main" id="{5BC3F308-0368-40CD-938B-27A72B077E9D}"/>
                </a:ext>
              </a:extLst>
            </p:cNvPr>
            <p:cNvCxnSpPr/>
            <p:nvPr/>
          </p:nvCxnSpPr>
          <p:spPr bwMode="auto">
            <a:xfrm>
              <a:off x="3557997" y="5852400"/>
              <a:ext cx="30477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a:extLst>
                <a:ext uri="{FF2B5EF4-FFF2-40B4-BE49-F238E27FC236}">
                  <a16:creationId xmlns="" xmlns:a16="http://schemas.microsoft.com/office/drawing/2014/main" id="{70DB37E2-860C-472C-B251-345ACD426778}"/>
                </a:ext>
              </a:extLst>
            </p:cNvPr>
            <p:cNvCxnSpPr>
              <a:cxnSpLocks/>
            </p:cNvCxnSpPr>
            <p:nvPr/>
          </p:nvCxnSpPr>
          <p:spPr bwMode="auto">
            <a:xfrm>
              <a:off x="3862770" y="4062103"/>
              <a:ext cx="0" cy="1790297"/>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TextBox 24">
            <a:extLst>
              <a:ext uri="{FF2B5EF4-FFF2-40B4-BE49-F238E27FC236}">
                <a16:creationId xmlns="" xmlns:a16="http://schemas.microsoft.com/office/drawing/2014/main" id="{C4003D7C-7569-421E-9816-73B44D0FE6DC}"/>
              </a:ext>
            </a:extLst>
          </p:cNvPr>
          <p:cNvSpPr txBox="1"/>
          <p:nvPr/>
        </p:nvSpPr>
        <p:spPr bwMode="auto">
          <a:xfrm>
            <a:off x="3944516" y="3094158"/>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a:t>
            </a:r>
          </a:p>
        </p:txBody>
      </p:sp>
      <p:sp>
        <p:nvSpPr>
          <p:cNvPr id="26" name="TextBox 25">
            <a:extLst>
              <a:ext uri="{FF2B5EF4-FFF2-40B4-BE49-F238E27FC236}">
                <a16:creationId xmlns="" xmlns:a16="http://schemas.microsoft.com/office/drawing/2014/main" id="{FFA7376A-20BD-4EE7-8368-71E6A72A1C25}"/>
              </a:ext>
            </a:extLst>
          </p:cNvPr>
          <p:cNvSpPr txBox="1"/>
          <p:nvPr/>
        </p:nvSpPr>
        <p:spPr bwMode="auto">
          <a:xfrm>
            <a:off x="6349538" y="3200176"/>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p>
        </p:txBody>
      </p:sp>
      <p:sp>
        <p:nvSpPr>
          <p:cNvPr id="28" name="TextBox 27">
            <a:extLst>
              <a:ext uri="{FF2B5EF4-FFF2-40B4-BE49-F238E27FC236}">
                <a16:creationId xmlns="" xmlns:a16="http://schemas.microsoft.com/office/drawing/2014/main" id="{89BEA169-D7D4-4F27-9369-ABE17FDB9713}"/>
              </a:ext>
            </a:extLst>
          </p:cNvPr>
          <p:cNvSpPr txBox="1"/>
          <p:nvPr/>
        </p:nvSpPr>
        <p:spPr bwMode="auto">
          <a:xfrm>
            <a:off x="5364041" y="5004353"/>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32</a:t>
            </a:r>
          </a:p>
        </p:txBody>
      </p:sp>
      <p:sp>
        <p:nvSpPr>
          <p:cNvPr id="29" name="Oval 28">
            <a:extLst>
              <a:ext uri="{FF2B5EF4-FFF2-40B4-BE49-F238E27FC236}">
                <a16:creationId xmlns="" xmlns:a16="http://schemas.microsoft.com/office/drawing/2014/main" id="{4EB45688-675B-461D-A44F-5A5CE4CE0B2A}"/>
              </a:ext>
            </a:extLst>
          </p:cNvPr>
          <p:cNvSpPr>
            <a:spLocks noChangeAspect="1"/>
          </p:cNvSpPr>
          <p:nvPr/>
        </p:nvSpPr>
        <p:spPr bwMode="auto">
          <a:xfrm>
            <a:off x="6061316" y="2795897"/>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0" name="Oval 29">
            <a:extLst>
              <a:ext uri="{FF2B5EF4-FFF2-40B4-BE49-F238E27FC236}">
                <a16:creationId xmlns="" xmlns:a16="http://schemas.microsoft.com/office/drawing/2014/main" id="{BB165746-5707-4577-9D38-D8C6396E4DAD}"/>
              </a:ext>
            </a:extLst>
          </p:cNvPr>
          <p:cNvSpPr>
            <a:spLocks noChangeAspect="1"/>
          </p:cNvSpPr>
          <p:nvPr/>
        </p:nvSpPr>
        <p:spPr bwMode="auto">
          <a:xfrm>
            <a:off x="4992464" y="4605783"/>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1" name="Oval 30">
            <a:extLst>
              <a:ext uri="{FF2B5EF4-FFF2-40B4-BE49-F238E27FC236}">
                <a16:creationId xmlns="" xmlns:a16="http://schemas.microsoft.com/office/drawing/2014/main" id="{59BBD542-AD7D-44BB-BEB2-4FEAFC75CF5C}"/>
              </a:ext>
            </a:extLst>
          </p:cNvPr>
          <p:cNvSpPr>
            <a:spLocks noChangeAspect="1"/>
          </p:cNvSpPr>
          <p:nvPr/>
        </p:nvSpPr>
        <p:spPr bwMode="auto">
          <a:xfrm>
            <a:off x="7130168" y="4595806"/>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32" name="Straight Connector 31">
            <a:extLst>
              <a:ext uri="{FF2B5EF4-FFF2-40B4-BE49-F238E27FC236}">
                <a16:creationId xmlns="" xmlns:a16="http://schemas.microsoft.com/office/drawing/2014/main" id="{B6BE806D-1388-4D82-B772-69056EF8B550}"/>
              </a:ext>
            </a:extLst>
          </p:cNvPr>
          <p:cNvCxnSpPr>
            <a:cxnSpLocks noChangeAspect="1"/>
            <a:stCxn id="29" idx="3"/>
          </p:cNvCxnSpPr>
          <p:nvPr/>
        </p:nvCxnSpPr>
        <p:spPr bwMode="auto">
          <a:xfrm rot="5400000">
            <a:off x="5625936" y="4002976"/>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a:extLst>
              <a:ext uri="{FF2B5EF4-FFF2-40B4-BE49-F238E27FC236}">
                <a16:creationId xmlns="" xmlns:a16="http://schemas.microsoft.com/office/drawing/2014/main" id="{D4BF0E23-F0A0-4454-AC92-1CFC9848550F}"/>
              </a:ext>
            </a:extLst>
          </p:cNvPr>
          <p:cNvCxnSpPr>
            <a:cxnSpLocks noChangeAspect="1"/>
          </p:cNvCxnSpPr>
          <p:nvPr/>
        </p:nvCxnSpPr>
        <p:spPr bwMode="auto">
          <a:xfrm rot="16200000" flipH="1">
            <a:off x="7011552" y="400297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Box 33">
            <a:extLst>
              <a:ext uri="{FF2B5EF4-FFF2-40B4-BE49-F238E27FC236}">
                <a16:creationId xmlns="" xmlns:a16="http://schemas.microsoft.com/office/drawing/2014/main" id="{44E7A8C3-09AC-45F1-99E3-451853225E8D}"/>
              </a:ext>
            </a:extLst>
          </p:cNvPr>
          <p:cNvSpPr txBox="1"/>
          <p:nvPr/>
        </p:nvSpPr>
        <p:spPr bwMode="auto">
          <a:xfrm>
            <a:off x="7696703" y="499807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35" name="TextBox 34">
            <a:extLst>
              <a:ext uri="{FF2B5EF4-FFF2-40B4-BE49-F238E27FC236}">
                <a16:creationId xmlns="" xmlns:a16="http://schemas.microsoft.com/office/drawing/2014/main" id="{41563D4D-4818-4F68-9F68-25C04CCD762D}"/>
              </a:ext>
            </a:extLst>
          </p:cNvPr>
          <p:cNvSpPr txBox="1"/>
          <p:nvPr/>
        </p:nvSpPr>
        <p:spPr bwMode="auto">
          <a:xfrm>
            <a:off x="7473499" y="499807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cxnSp>
        <p:nvCxnSpPr>
          <p:cNvPr id="37" name="Straight Connector 36">
            <a:extLst>
              <a:ext uri="{FF2B5EF4-FFF2-40B4-BE49-F238E27FC236}">
                <a16:creationId xmlns="" xmlns:a16="http://schemas.microsoft.com/office/drawing/2014/main" id="{85183611-430A-4245-9B63-CA31AAFA9756}"/>
              </a:ext>
            </a:extLst>
          </p:cNvPr>
          <p:cNvCxnSpPr>
            <a:cxnSpLocks/>
          </p:cNvCxnSpPr>
          <p:nvPr/>
        </p:nvCxnSpPr>
        <p:spPr bwMode="auto">
          <a:xfrm>
            <a:off x="7556568" y="5386478"/>
            <a:ext cx="185241"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a:extLst>
              <a:ext uri="{FF2B5EF4-FFF2-40B4-BE49-F238E27FC236}">
                <a16:creationId xmlns="" xmlns:a16="http://schemas.microsoft.com/office/drawing/2014/main" id="{0DA9D739-1888-4BB9-B4E8-2CDFF40559EE}"/>
              </a:ext>
            </a:extLst>
          </p:cNvPr>
          <p:cNvCxnSpPr>
            <a:cxnSpLocks/>
          </p:cNvCxnSpPr>
          <p:nvPr/>
        </p:nvCxnSpPr>
        <p:spPr bwMode="auto">
          <a:xfrm>
            <a:off x="7779772" y="5386478"/>
            <a:ext cx="185241"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Box 47">
            <a:extLst>
              <a:ext uri="{FF2B5EF4-FFF2-40B4-BE49-F238E27FC236}">
                <a16:creationId xmlns="" xmlns:a16="http://schemas.microsoft.com/office/drawing/2014/main" id="{F72CBA68-CE34-4C7A-92F9-3A5A42E963DC}"/>
              </a:ext>
            </a:extLst>
          </p:cNvPr>
          <p:cNvSpPr txBox="1"/>
          <p:nvPr/>
        </p:nvSpPr>
        <p:spPr bwMode="auto">
          <a:xfrm>
            <a:off x="4404730" y="1246858"/>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32</a:t>
            </a:r>
          </a:p>
        </p:txBody>
      </p:sp>
      <p:sp>
        <p:nvSpPr>
          <p:cNvPr id="50" name="TextBox 49">
            <a:extLst>
              <a:ext uri="{FF2B5EF4-FFF2-40B4-BE49-F238E27FC236}">
                <a16:creationId xmlns="" xmlns:a16="http://schemas.microsoft.com/office/drawing/2014/main" id="{CB796239-77F0-42C9-8C58-F86E1E3CB2EC}"/>
              </a:ext>
            </a:extLst>
          </p:cNvPr>
          <p:cNvSpPr txBox="1"/>
          <p:nvPr/>
        </p:nvSpPr>
        <p:spPr bwMode="auto">
          <a:xfrm>
            <a:off x="4840838" y="1246858"/>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51" name="TextBox 50">
            <a:extLst>
              <a:ext uri="{FF2B5EF4-FFF2-40B4-BE49-F238E27FC236}">
                <a16:creationId xmlns="" xmlns:a16="http://schemas.microsoft.com/office/drawing/2014/main" id="{361F5EE6-6D08-443C-9002-73B255CF5826}"/>
              </a:ext>
            </a:extLst>
          </p:cNvPr>
          <p:cNvSpPr txBox="1"/>
          <p:nvPr/>
        </p:nvSpPr>
        <p:spPr bwMode="auto">
          <a:xfrm>
            <a:off x="4085335" y="1246858"/>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55" name="TextBox 54">
            <a:extLst>
              <a:ext uri="{FF2B5EF4-FFF2-40B4-BE49-F238E27FC236}">
                <a16:creationId xmlns="" xmlns:a16="http://schemas.microsoft.com/office/drawing/2014/main" id="{45752102-6FB7-435F-A331-8D72B0387987}"/>
              </a:ext>
            </a:extLst>
          </p:cNvPr>
          <p:cNvSpPr txBox="1"/>
          <p:nvPr/>
        </p:nvSpPr>
        <p:spPr bwMode="auto">
          <a:xfrm>
            <a:off x="5378756" y="124890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a:t>
            </a:r>
          </a:p>
        </p:txBody>
      </p:sp>
      <p:sp>
        <p:nvSpPr>
          <p:cNvPr id="56" name="TextBox 55">
            <a:extLst>
              <a:ext uri="{FF2B5EF4-FFF2-40B4-BE49-F238E27FC236}">
                <a16:creationId xmlns="" xmlns:a16="http://schemas.microsoft.com/office/drawing/2014/main" id="{1650E883-B341-4FE7-B079-8E6B419AA3EE}"/>
              </a:ext>
            </a:extLst>
          </p:cNvPr>
          <p:cNvSpPr txBox="1"/>
          <p:nvPr/>
        </p:nvSpPr>
        <p:spPr bwMode="auto">
          <a:xfrm>
            <a:off x="5155552" y="124890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cxnSp>
        <p:nvCxnSpPr>
          <p:cNvPr id="57" name="Straight Connector 56">
            <a:extLst>
              <a:ext uri="{FF2B5EF4-FFF2-40B4-BE49-F238E27FC236}">
                <a16:creationId xmlns="" xmlns:a16="http://schemas.microsoft.com/office/drawing/2014/main" id="{08A2CA33-479A-4BE1-96F3-8EF58F0871E0}"/>
              </a:ext>
            </a:extLst>
          </p:cNvPr>
          <p:cNvCxnSpPr>
            <a:cxnSpLocks/>
          </p:cNvCxnSpPr>
          <p:nvPr/>
        </p:nvCxnSpPr>
        <p:spPr bwMode="auto">
          <a:xfrm>
            <a:off x="5238621" y="1637303"/>
            <a:ext cx="185241"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a:extLst>
              <a:ext uri="{FF2B5EF4-FFF2-40B4-BE49-F238E27FC236}">
                <a16:creationId xmlns="" xmlns:a16="http://schemas.microsoft.com/office/drawing/2014/main" id="{F275092D-C5EE-48BC-9917-555A265215F1}"/>
              </a:ext>
            </a:extLst>
          </p:cNvPr>
          <p:cNvCxnSpPr>
            <a:cxnSpLocks/>
          </p:cNvCxnSpPr>
          <p:nvPr/>
        </p:nvCxnSpPr>
        <p:spPr bwMode="auto">
          <a:xfrm>
            <a:off x="5461825" y="1637303"/>
            <a:ext cx="185241"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Box 59">
            <a:extLst>
              <a:ext uri="{FF2B5EF4-FFF2-40B4-BE49-F238E27FC236}">
                <a16:creationId xmlns="" xmlns:a16="http://schemas.microsoft.com/office/drawing/2014/main" id="{AA388D14-BE46-4885-B65C-4C915CACD816}"/>
              </a:ext>
            </a:extLst>
          </p:cNvPr>
          <p:cNvSpPr txBox="1"/>
          <p:nvPr/>
        </p:nvSpPr>
        <p:spPr bwMode="auto">
          <a:xfrm>
            <a:off x="3491770" y="1246858"/>
            <a:ext cx="655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a:t>
            </a:r>
          </a:p>
        </p:txBody>
      </p:sp>
      <p:sp>
        <p:nvSpPr>
          <p:cNvPr id="69" name="Rectangle 68">
            <a:extLst>
              <a:ext uri="{FF2B5EF4-FFF2-40B4-BE49-F238E27FC236}">
                <a16:creationId xmlns="" xmlns:a16="http://schemas.microsoft.com/office/drawing/2014/main" id="{0E960FE5-8EAF-42D6-9D52-4D92954D06D8}"/>
              </a:ext>
            </a:extLst>
          </p:cNvPr>
          <p:cNvSpPr/>
          <p:nvPr/>
        </p:nvSpPr>
        <p:spPr bwMode="auto">
          <a:xfrm>
            <a:off x="1190625" y="3786423"/>
            <a:ext cx="2357438" cy="273347"/>
          </a:xfrm>
          <a:prstGeom prst="rect">
            <a:avLst/>
          </a:prstGeom>
          <a:noFill/>
          <a:ln w="28575" cap="flat" cmpd="sng" algn="ctr">
            <a:solidFill>
              <a:srgbClr val="36A9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12228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fade">
                                      <p:cBhvr>
                                        <p:cTn id="18" dur="500"/>
                                        <p:tgtEl>
                                          <p:spTgt spid="7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8"/>
                                        </p:tgtEl>
                                      </p:cBhvr>
                                    </p:animEffect>
                                    <p:set>
                                      <p:cBhvr>
                                        <p:cTn id="23" dur="1" fill="hold">
                                          <p:stCondLst>
                                            <p:cond delay="499"/>
                                          </p:stCondLst>
                                        </p:cTn>
                                        <p:tgtEl>
                                          <p:spTgt spid="58"/>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40"/>
                                        </p:tgtEl>
                                      </p:cBhvr>
                                    </p:animEffect>
                                    <p:set>
                                      <p:cBhvr>
                                        <p:cTn id="26" dur="1" fill="hold">
                                          <p:stCondLst>
                                            <p:cond delay="499"/>
                                          </p:stCondLst>
                                        </p:cTn>
                                        <p:tgtEl>
                                          <p:spTgt spid="40"/>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fade">
                                      <p:cBhvr>
                                        <p:cTn id="38" dur="500"/>
                                        <p:tgtEl>
                                          <p:spTgt spid="6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fade">
                                      <p:cBhvr>
                                        <p:cTn id="45" dur="500"/>
                                        <p:tgtEl>
                                          <p:spTgt spid="6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69"/>
                                        </p:tgtEl>
                                      </p:cBhvr>
                                    </p:animEffect>
                                    <p:set>
                                      <p:cBhvr>
                                        <p:cTn id="53" dur="1" fill="hold">
                                          <p:stCondLst>
                                            <p:cond delay="499"/>
                                          </p:stCondLst>
                                        </p:cTn>
                                        <p:tgtEl>
                                          <p:spTgt spid="69"/>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70"/>
                                        </p:tgtEl>
                                      </p:cBhvr>
                                    </p:animEffect>
                                    <p:set>
                                      <p:cBhvr>
                                        <p:cTn id="56" dur="1" fill="hold">
                                          <p:stCondLst>
                                            <p:cond delay="499"/>
                                          </p:stCondLst>
                                        </p:cTn>
                                        <p:tgtEl>
                                          <p:spTgt spid="70"/>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fade">
                                      <p:cBhvr>
                                        <p:cTn id="67" dur="500"/>
                                        <p:tgtEl>
                                          <p:spTgt spid="6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37"/>
                                        </p:tgtEl>
                                      </p:cBhvr>
                                    </p:animEffect>
                                    <p:set>
                                      <p:cBhvr>
                                        <p:cTn id="75" dur="1" fill="hold">
                                          <p:stCondLst>
                                            <p:cond delay="499"/>
                                          </p:stCondLst>
                                        </p:cTn>
                                        <p:tgtEl>
                                          <p:spTgt spid="37"/>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57"/>
                                        </p:tgtEl>
                                      </p:cBhvr>
                                    </p:animEffect>
                                    <p:set>
                                      <p:cBhvr>
                                        <p:cTn id="78" dur="1" fill="hold">
                                          <p:stCondLst>
                                            <p:cond delay="499"/>
                                          </p:stCondLst>
                                        </p:cTn>
                                        <p:tgtEl>
                                          <p:spTgt spid="57"/>
                                        </p:tgtEl>
                                        <p:attrNameLst>
                                          <p:attrName>style.visibility</p:attrName>
                                        </p:attrNameLst>
                                      </p:cBhvr>
                                      <p:to>
                                        <p:strVal val="hidden"/>
                                      </p:to>
                                    </p:se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fade">
                                      <p:cBhvr>
                                        <p:cTn id="82" dur="500"/>
                                        <p:tgtEl>
                                          <p:spTgt spid="5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0" grpId="1" animBg="1"/>
      <p:bldP spid="8" grpId="0" animBg="1"/>
      <p:bldP spid="9" grpId="0" animBg="1"/>
      <p:bldP spid="15" grpId="0"/>
      <p:bldP spid="16" grpId="0"/>
      <p:bldP spid="20" grpId="0" animBg="1"/>
      <p:bldP spid="21" grpId="0" animBg="1"/>
      <p:bldP spid="25" grpId="0"/>
      <p:bldP spid="34" grpId="0"/>
      <p:bldP spid="35" grpId="0"/>
      <p:bldP spid="55" grpId="0"/>
      <p:bldP spid="56" grpId="0"/>
      <p:bldP spid="69" grpId="0" animBg="1"/>
      <p:bldP spid="69"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Up 13">
            <a:extLst>
              <a:ext uri="{FF2B5EF4-FFF2-40B4-BE49-F238E27FC236}">
                <a16:creationId xmlns="" xmlns:a16="http://schemas.microsoft.com/office/drawing/2014/main" id="{F7CA1A25-23FC-4960-A981-8C12B2D7CEE4}"/>
              </a:ext>
            </a:extLst>
          </p:cNvPr>
          <p:cNvSpPr/>
          <p:nvPr/>
        </p:nvSpPr>
        <p:spPr bwMode="auto">
          <a:xfrm>
            <a:off x="4514749" y="2346624"/>
            <a:ext cx="270462" cy="591053"/>
          </a:xfrm>
          <a:prstGeom prst="upArrow">
            <a:avLst/>
          </a:prstGeom>
          <a:solidFill>
            <a:srgbClr val="E7242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 xmlns:a16="http://schemas.microsoft.com/office/drawing/2014/main" id="{D3FFA6FE-4920-4FF0-9D1C-4EDA552EF358}"/>
              </a:ext>
            </a:extLst>
          </p:cNvPr>
          <p:cNvSpPr/>
          <p:nvPr/>
        </p:nvSpPr>
        <p:spPr bwMode="auto">
          <a:xfrm>
            <a:off x="4444407" y="2562225"/>
            <a:ext cx="398420" cy="86760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6" name="Picture 5">
            <a:extLst>
              <a:ext uri="{FF2B5EF4-FFF2-40B4-BE49-F238E27FC236}">
                <a16:creationId xmlns="" xmlns:a16="http://schemas.microsoft.com/office/drawing/2014/main" id="{309B4E67-1E58-47AE-B79F-491601867A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7165" y="1360278"/>
            <a:ext cx="4249670" cy="4137443"/>
          </a:xfrm>
          <a:prstGeom prst="rect">
            <a:avLst/>
          </a:prstGeom>
        </p:spPr>
      </p:pic>
      <p:sp>
        <p:nvSpPr>
          <p:cNvPr id="2" name="Text Placeholder 1"/>
          <p:cNvSpPr>
            <a:spLocks noGrp="1"/>
          </p:cNvSpPr>
          <p:nvPr>
            <p:ph type="body" sz="quarter" idx="11"/>
          </p:nvPr>
        </p:nvSpPr>
        <p:spPr/>
        <p:txBody>
          <a:bodyPr/>
          <a:lstStyle/>
          <a:p>
            <a:r>
              <a:rPr lang="en-GB" dirty="0"/>
              <a:t>1.17 Composition and calculation: 100 </a:t>
            </a:r>
            <a:r>
              <a:rPr lang="en-US" dirty="0"/>
              <a:t>– step 2:11</a:t>
            </a:r>
          </a:p>
        </p:txBody>
      </p:sp>
      <p:sp>
        <p:nvSpPr>
          <p:cNvPr id="7" name="TextBox 6">
            <a:extLst>
              <a:ext uri="{FF2B5EF4-FFF2-40B4-BE49-F238E27FC236}">
                <a16:creationId xmlns="" xmlns:a16="http://schemas.microsoft.com/office/drawing/2014/main" id="{9FE2FB48-2A4E-445F-A99A-AE6AE11118DD}"/>
              </a:ext>
            </a:extLst>
          </p:cNvPr>
          <p:cNvSpPr txBox="1"/>
          <p:nvPr/>
        </p:nvSpPr>
        <p:spPr bwMode="auto">
          <a:xfrm>
            <a:off x="4374833" y="1594838"/>
            <a:ext cx="1050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 ml</a:t>
            </a:r>
          </a:p>
        </p:txBody>
      </p:sp>
      <p:sp>
        <p:nvSpPr>
          <p:cNvPr id="8" name="TextBox 7">
            <a:extLst>
              <a:ext uri="{FF2B5EF4-FFF2-40B4-BE49-F238E27FC236}">
                <a16:creationId xmlns="" xmlns:a16="http://schemas.microsoft.com/office/drawing/2014/main" id="{737A51C3-CCE5-456F-8CB0-0BC701AD1504}"/>
              </a:ext>
            </a:extLst>
          </p:cNvPr>
          <p:cNvSpPr txBox="1"/>
          <p:nvPr/>
        </p:nvSpPr>
        <p:spPr bwMode="auto">
          <a:xfrm>
            <a:off x="4374833" y="2510228"/>
            <a:ext cx="8931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75 ml</a:t>
            </a:r>
          </a:p>
        </p:txBody>
      </p:sp>
      <p:sp>
        <p:nvSpPr>
          <p:cNvPr id="11" name="TextBox 10">
            <a:extLst>
              <a:ext uri="{FF2B5EF4-FFF2-40B4-BE49-F238E27FC236}">
                <a16:creationId xmlns="" xmlns:a16="http://schemas.microsoft.com/office/drawing/2014/main" id="{E13C0108-B81D-4614-932C-25634BE14416}"/>
              </a:ext>
            </a:extLst>
          </p:cNvPr>
          <p:cNvSpPr txBox="1"/>
          <p:nvPr/>
        </p:nvSpPr>
        <p:spPr bwMode="auto">
          <a:xfrm>
            <a:off x="4374833" y="3424443"/>
            <a:ext cx="8931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50 ml</a:t>
            </a:r>
          </a:p>
        </p:txBody>
      </p:sp>
      <p:sp>
        <p:nvSpPr>
          <p:cNvPr id="12" name="TextBox 11">
            <a:extLst>
              <a:ext uri="{FF2B5EF4-FFF2-40B4-BE49-F238E27FC236}">
                <a16:creationId xmlns="" xmlns:a16="http://schemas.microsoft.com/office/drawing/2014/main" id="{599291CC-5877-493E-963E-60C8D6EFA94F}"/>
              </a:ext>
            </a:extLst>
          </p:cNvPr>
          <p:cNvSpPr txBox="1"/>
          <p:nvPr/>
        </p:nvSpPr>
        <p:spPr bwMode="auto">
          <a:xfrm>
            <a:off x="4374833" y="4339833"/>
            <a:ext cx="8931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25 ml</a:t>
            </a:r>
          </a:p>
        </p:txBody>
      </p:sp>
      <p:sp>
        <p:nvSpPr>
          <p:cNvPr id="13" name="TextBox 12">
            <a:extLst>
              <a:ext uri="{FF2B5EF4-FFF2-40B4-BE49-F238E27FC236}">
                <a16:creationId xmlns="" xmlns:a16="http://schemas.microsoft.com/office/drawing/2014/main" id="{A85F2CC1-0FD7-41B1-8FF2-7945214A4778}"/>
              </a:ext>
            </a:extLst>
          </p:cNvPr>
          <p:cNvSpPr txBox="1"/>
          <p:nvPr/>
        </p:nvSpPr>
        <p:spPr bwMode="auto">
          <a:xfrm>
            <a:off x="4786613" y="2060230"/>
            <a:ext cx="8931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panose="020B0503030403020204" pitchFamily="34" charset="0"/>
                <a:ea typeface="Myriad Pro Semibold" charset="0"/>
                <a:cs typeface="Myriad Pro Semibold" charset="0"/>
              </a:rPr>
              <a:t>25 ml</a:t>
            </a:r>
          </a:p>
        </p:txBody>
      </p:sp>
    </p:spTree>
    <p:extLst>
      <p:ext uri="{BB962C8B-B14F-4D97-AF65-F5344CB8AC3E}">
        <p14:creationId xmlns:p14="http://schemas.microsoft.com/office/powerpoint/2010/main" val="181592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64" presetClass="path" presetSubtype="0" accel="50000" decel="50000" fill="hold" grpId="1" nodeType="withEffect">
                                  <p:stCondLst>
                                    <p:cond delay="0"/>
                                  </p:stCondLst>
                                  <p:childTnLst>
                                    <p:animMotion origin="layout" path="M 3.05556E-6 4.81481E-6 L 3.05556E-6 -0.05116 " pathEditMode="relative" rAng="0" ptsTypes="AA">
                                      <p:cBhvr>
                                        <p:cTn id="20" dur="2000" fill="hold"/>
                                        <p:tgtEl>
                                          <p:spTgt spid="14"/>
                                        </p:tgtEl>
                                        <p:attrNameLst>
                                          <p:attrName>ppt_x</p:attrName>
                                          <p:attrName>ppt_y</p:attrName>
                                        </p:attrNameLst>
                                      </p:cBhvr>
                                      <p:rCtr x="0" y="-2569"/>
                                    </p:animMotion>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8" grpId="0"/>
      <p:bldP spid="11" grpId="0"/>
      <p:bldP spid="12"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3:1</a:t>
            </a:r>
          </a:p>
        </p:txBody>
      </p:sp>
      <p:pic>
        <p:nvPicPr>
          <p:cNvPr id="4" name="Picture 3">
            <a:extLst>
              <a:ext uri="{FF2B5EF4-FFF2-40B4-BE49-F238E27FC236}">
                <a16:creationId xmlns="" xmlns:a16="http://schemas.microsoft.com/office/drawing/2014/main" id="{85A1A30C-713C-4AA0-A9D3-05D0AFBF77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125" y="3197791"/>
            <a:ext cx="7559751" cy="462418"/>
          </a:xfrm>
          <a:prstGeom prst="rect">
            <a:avLst/>
          </a:prstGeom>
        </p:spPr>
      </p:pic>
    </p:spTree>
    <p:extLst>
      <p:ext uri="{BB962C8B-B14F-4D97-AF65-F5344CB8AC3E}">
        <p14:creationId xmlns:p14="http://schemas.microsoft.com/office/powerpoint/2010/main" val="467355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3:1</a:t>
            </a:r>
          </a:p>
        </p:txBody>
      </p:sp>
      <p:pic>
        <p:nvPicPr>
          <p:cNvPr id="4" name="Picture 3">
            <a:extLst>
              <a:ext uri="{FF2B5EF4-FFF2-40B4-BE49-F238E27FC236}">
                <a16:creationId xmlns="" xmlns:a16="http://schemas.microsoft.com/office/drawing/2014/main" id="{060E9A1F-665F-472C-8D3A-0B645861F0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2471328"/>
            <a:ext cx="6135088" cy="1915344"/>
          </a:xfrm>
          <a:prstGeom prst="rect">
            <a:avLst/>
          </a:prstGeom>
        </p:spPr>
      </p:pic>
    </p:spTree>
    <p:extLst>
      <p:ext uri="{BB962C8B-B14F-4D97-AF65-F5344CB8AC3E}">
        <p14:creationId xmlns:p14="http://schemas.microsoft.com/office/powerpoint/2010/main" val="1903289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1:2</a:t>
            </a:r>
          </a:p>
        </p:txBody>
      </p:sp>
      <p:sp>
        <p:nvSpPr>
          <p:cNvPr id="5" name="TextBox 4">
            <a:extLst>
              <a:ext uri="{FF2B5EF4-FFF2-40B4-BE49-F238E27FC236}">
                <a16:creationId xmlns="" xmlns:a16="http://schemas.microsoft.com/office/drawing/2014/main" id="{73B83145-3D7F-4781-B6CC-2D42E5D9B82B}"/>
              </a:ext>
            </a:extLst>
          </p:cNvPr>
          <p:cNvSpPr txBox="1"/>
          <p:nvPr/>
        </p:nvSpPr>
        <p:spPr bwMode="auto">
          <a:xfrm>
            <a:off x="4247964" y="5085184"/>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a:t>
            </a:r>
          </a:p>
        </p:txBody>
      </p:sp>
      <p:pic>
        <p:nvPicPr>
          <p:cNvPr id="7" name="Picture 6">
            <a:extLst>
              <a:ext uri="{FF2B5EF4-FFF2-40B4-BE49-F238E27FC236}">
                <a16:creationId xmlns="" xmlns:a16="http://schemas.microsoft.com/office/drawing/2014/main" id="{F1EE1062-6D60-4CE5-BA3C-5822AC8F3A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410" y="2508093"/>
            <a:ext cx="867890" cy="867890"/>
          </a:xfrm>
          <a:prstGeom prst="rect">
            <a:avLst/>
          </a:prstGeom>
        </p:spPr>
      </p:pic>
      <p:pic>
        <p:nvPicPr>
          <p:cNvPr id="8" name="Picture 7">
            <a:extLst>
              <a:ext uri="{FF2B5EF4-FFF2-40B4-BE49-F238E27FC236}">
                <a16:creationId xmlns="" xmlns:a16="http://schemas.microsoft.com/office/drawing/2014/main" id="{86CA24A9-8C6E-4282-9043-C7940AE56E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2947" y="2508093"/>
            <a:ext cx="867890" cy="867890"/>
          </a:xfrm>
          <a:prstGeom prst="rect">
            <a:avLst/>
          </a:prstGeom>
        </p:spPr>
      </p:pic>
      <p:pic>
        <p:nvPicPr>
          <p:cNvPr id="9" name="Picture 8">
            <a:extLst>
              <a:ext uri="{FF2B5EF4-FFF2-40B4-BE49-F238E27FC236}">
                <a16:creationId xmlns="" xmlns:a16="http://schemas.microsoft.com/office/drawing/2014/main" id="{9F55C3E3-E867-4080-8BB4-5BBC937C60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2484" y="2508093"/>
            <a:ext cx="867890" cy="867890"/>
          </a:xfrm>
          <a:prstGeom prst="rect">
            <a:avLst/>
          </a:prstGeom>
        </p:spPr>
      </p:pic>
      <p:pic>
        <p:nvPicPr>
          <p:cNvPr id="10" name="Picture 9">
            <a:extLst>
              <a:ext uri="{FF2B5EF4-FFF2-40B4-BE49-F238E27FC236}">
                <a16:creationId xmlns="" xmlns:a16="http://schemas.microsoft.com/office/drawing/2014/main" id="{8D0F98BB-3B4E-4541-89D0-8DC791CF0C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2021" y="2508093"/>
            <a:ext cx="867890" cy="867890"/>
          </a:xfrm>
          <a:prstGeom prst="rect">
            <a:avLst/>
          </a:prstGeom>
        </p:spPr>
      </p:pic>
      <p:pic>
        <p:nvPicPr>
          <p:cNvPr id="11" name="Picture 10">
            <a:extLst>
              <a:ext uri="{FF2B5EF4-FFF2-40B4-BE49-F238E27FC236}">
                <a16:creationId xmlns="" xmlns:a16="http://schemas.microsoft.com/office/drawing/2014/main" id="{87930006-E77A-44CC-AD73-AE352FA199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1557" y="2508093"/>
            <a:ext cx="867890" cy="867890"/>
          </a:xfrm>
          <a:prstGeom prst="rect">
            <a:avLst/>
          </a:prstGeom>
        </p:spPr>
      </p:pic>
      <p:pic>
        <p:nvPicPr>
          <p:cNvPr id="12" name="Picture 11">
            <a:extLst>
              <a:ext uri="{FF2B5EF4-FFF2-40B4-BE49-F238E27FC236}">
                <a16:creationId xmlns="" xmlns:a16="http://schemas.microsoft.com/office/drawing/2014/main" id="{99A5A5A1-2C81-4F48-A004-29C301F298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410" y="3485318"/>
            <a:ext cx="867890" cy="867890"/>
          </a:xfrm>
          <a:prstGeom prst="rect">
            <a:avLst/>
          </a:prstGeom>
        </p:spPr>
      </p:pic>
      <p:pic>
        <p:nvPicPr>
          <p:cNvPr id="13" name="Picture 12">
            <a:extLst>
              <a:ext uri="{FF2B5EF4-FFF2-40B4-BE49-F238E27FC236}">
                <a16:creationId xmlns="" xmlns:a16="http://schemas.microsoft.com/office/drawing/2014/main" id="{4F4083AA-FB36-49F0-A7BF-EF7906FC9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2947" y="3485318"/>
            <a:ext cx="867890" cy="867890"/>
          </a:xfrm>
          <a:prstGeom prst="rect">
            <a:avLst/>
          </a:prstGeom>
        </p:spPr>
      </p:pic>
      <p:pic>
        <p:nvPicPr>
          <p:cNvPr id="14" name="Picture 13">
            <a:extLst>
              <a:ext uri="{FF2B5EF4-FFF2-40B4-BE49-F238E27FC236}">
                <a16:creationId xmlns="" xmlns:a16="http://schemas.microsoft.com/office/drawing/2014/main" id="{D5B37AB5-99F7-4800-93D9-0EB98CED74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2484" y="3485318"/>
            <a:ext cx="867890" cy="867890"/>
          </a:xfrm>
          <a:prstGeom prst="rect">
            <a:avLst/>
          </a:prstGeom>
        </p:spPr>
      </p:pic>
      <p:pic>
        <p:nvPicPr>
          <p:cNvPr id="15" name="Picture 14">
            <a:extLst>
              <a:ext uri="{FF2B5EF4-FFF2-40B4-BE49-F238E27FC236}">
                <a16:creationId xmlns="" xmlns:a16="http://schemas.microsoft.com/office/drawing/2014/main" id="{49319AEC-57AE-445E-93E2-25BD48BDE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2021" y="3485318"/>
            <a:ext cx="867890" cy="867890"/>
          </a:xfrm>
          <a:prstGeom prst="rect">
            <a:avLst/>
          </a:prstGeom>
        </p:spPr>
      </p:pic>
      <p:pic>
        <p:nvPicPr>
          <p:cNvPr id="16" name="Picture 15">
            <a:extLst>
              <a:ext uri="{FF2B5EF4-FFF2-40B4-BE49-F238E27FC236}">
                <a16:creationId xmlns="" xmlns:a16="http://schemas.microsoft.com/office/drawing/2014/main" id="{AEA18407-7787-4B98-ABB1-D28D25757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1557" y="3485318"/>
            <a:ext cx="867890" cy="867890"/>
          </a:xfrm>
          <a:prstGeom prst="rect">
            <a:avLst/>
          </a:prstGeom>
        </p:spPr>
      </p:pic>
      <p:sp>
        <p:nvSpPr>
          <p:cNvPr id="17" name="TextBox 16">
            <a:extLst>
              <a:ext uri="{FF2B5EF4-FFF2-40B4-BE49-F238E27FC236}">
                <a16:creationId xmlns="" xmlns:a16="http://schemas.microsoft.com/office/drawing/2014/main" id="{49FD6265-07FB-495B-9CDD-2F38B4ACF4A5}"/>
              </a:ext>
            </a:extLst>
          </p:cNvPr>
          <p:cNvSpPr txBox="1"/>
          <p:nvPr/>
        </p:nvSpPr>
        <p:spPr bwMode="auto">
          <a:xfrm>
            <a:off x="4247964" y="5085184"/>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p>
        </p:txBody>
      </p:sp>
      <p:sp>
        <p:nvSpPr>
          <p:cNvPr id="18" name="TextBox 17">
            <a:extLst>
              <a:ext uri="{FF2B5EF4-FFF2-40B4-BE49-F238E27FC236}">
                <a16:creationId xmlns="" xmlns:a16="http://schemas.microsoft.com/office/drawing/2014/main" id="{F9388F4C-CE48-49E8-AEE1-28E8E1788BBF}"/>
              </a:ext>
            </a:extLst>
          </p:cNvPr>
          <p:cNvSpPr txBox="1"/>
          <p:nvPr/>
        </p:nvSpPr>
        <p:spPr bwMode="auto">
          <a:xfrm>
            <a:off x="4247964" y="5085184"/>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a:t>
            </a:r>
          </a:p>
        </p:txBody>
      </p:sp>
      <p:sp>
        <p:nvSpPr>
          <p:cNvPr id="19" name="TextBox 18">
            <a:extLst>
              <a:ext uri="{FF2B5EF4-FFF2-40B4-BE49-F238E27FC236}">
                <a16:creationId xmlns="" xmlns:a16="http://schemas.microsoft.com/office/drawing/2014/main" id="{7FD5DAB7-E8F4-44B6-9D59-FE5F4EAD5BBA}"/>
              </a:ext>
            </a:extLst>
          </p:cNvPr>
          <p:cNvSpPr txBox="1"/>
          <p:nvPr/>
        </p:nvSpPr>
        <p:spPr bwMode="auto">
          <a:xfrm>
            <a:off x="4247964" y="5085184"/>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40</a:t>
            </a:r>
          </a:p>
        </p:txBody>
      </p:sp>
      <p:sp>
        <p:nvSpPr>
          <p:cNvPr id="20" name="TextBox 19">
            <a:extLst>
              <a:ext uri="{FF2B5EF4-FFF2-40B4-BE49-F238E27FC236}">
                <a16:creationId xmlns="" xmlns:a16="http://schemas.microsoft.com/office/drawing/2014/main" id="{ACEFEB86-C3F0-452C-B5D9-6E667AA007A6}"/>
              </a:ext>
            </a:extLst>
          </p:cNvPr>
          <p:cNvSpPr txBox="1"/>
          <p:nvPr/>
        </p:nvSpPr>
        <p:spPr bwMode="auto">
          <a:xfrm>
            <a:off x="4247964" y="5085184"/>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50</a:t>
            </a:r>
          </a:p>
        </p:txBody>
      </p:sp>
      <p:sp>
        <p:nvSpPr>
          <p:cNvPr id="21" name="TextBox 20">
            <a:extLst>
              <a:ext uri="{FF2B5EF4-FFF2-40B4-BE49-F238E27FC236}">
                <a16:creationId xmlns="" xmlns:a16="http://schemas.microsoft.com/office/drawing/2014/main" id="{747A9645-2F57-4CC2-A1C8-1687E46594FF}"/>
              </a:ext>
            </a:extLst>
          </p:cNvPr>
          <p:cNvSpPr txBox="1"/>
          <p:nvPr/>
        </p:nvSpPr>
        <p:spPr bwMode="auto">
          <a:xfrm>
            <a:off x="4247964" y="5085184"/>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60</a:t>
            </a:r>
          </a:p>
        </p:txBody>
      </p:sp>
      <p:sp>
        <p:nvSpPr>
          <p:cNvPr id="22" name="TextBox 21">
            <a:extLst>
              <a:ext uri="{FF2B5EF4-FFF2-40B4-BE49-F238E27FC236}">
                <a16:creationId xmlns="" xmlns:a16="http://schemas.microsoft.com/office/drawing/2014/main" id="{47C12312-F097-440A-946B-D023D26D399E}"/>
              </a:ext>
            </a:extLst>
          </p:cNvPr>
          <p:cNvSpPr txBox="1"/>
          <p:nvPr/>
        </p:nvSpPr>
        <p:spPr bwMode="auto">
          <a:xfrm>
            <a:off x="4247964" y="5085184"/>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70</a:t>
            </a:r>
          </a:p>
        </p:txBody>
      </p:sp>
      <p:sp>
        <p:nvSpPr>
          <p:cNvPr id="23" name="TextBox 22">
            <a:extLst>
              <a:ext uri="{FF2B5EF4-FFF2-40B4-BE49-F238E27FC236}">
                <a16:creationId xmlns="" xmlns:a16="http://schemas.microsoft.com/office/drawing/2014/main" id="{47CE9F44-5042-41AE-85A2-66D3C7E24967}"/>
              </a:ext>
            </a:extLst>
          </p:cNvPr>
          <p:cNvSpPr txBox="1"/>
          <p:nvPr/>
        </p:nvSpPr>
        <p:spPr bwMode="auto">
          <a:xfrm>
            <a:off x="4247964" y="5085184"/>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80</a:t>
            </a:r>
          </a:p>
        </p:txBody>
      </p:sp>
      <p:sp>
        <p:nvSpPr>
          <p:cNvPr id="24" name="TextBox 23">
            <a:extLst>
              <a:ext uri="{FF2B5EF4-FFF2-40B4-BE49-F238E27FC236}">
                <a16:creationId xmlns="" xmlns:a16="http://schemas.microsoft.com/office/drawing/2014/main" id="{D9B46D74-0240-4AB4-B353-602AA60C84BC}"/>
              </a:ext>
            </a:extLst>
          </p:cNvPr>
          <p:cNvSpPr txBox="1"/>
          <p:nvPr/>
        </p:nvSpPr>
        <p:spPr bwMode="auto">
          <a:xfrm>
            <a:off x="4247964" y="5085184"/>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90</a:t>
            </a:r>
          </a:p>
        </p:txBody>
      </p:sp>
      <p:sp>
        <p:nvSpPr>
          <p:cNvPr id="25" name="TextBox 24">
            <a:extLst>
              <a:ext uri="{FF2B5EF4-FFF2-40B4-BE49-F238E27FC236}">
                <a16:creationId xmlns="" xmlns:a16="http://schemas.microsoft.com/office/drawing/2014/main" id="{9A437CAF-7A00-4758-A109-20067FA235EC}"/>
              </a:ext>
            </a:extLst>
          </p:cNvPr>
          <p:cNvSpPr txBox="1"/>
          <p:nvPr/>
        </p:nvSpPr>
        <p:spPr bwMode="auto">
          <a:xfrm>
            <a:off x="4169225" y="5085184"/>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a:t>
            </a:r>
          </a:p>
        </p:txBody>
      </p:sp>
    </p:spTree>
    <p:extLst>
      <p:ext uri="{BB962C8B-B14F-4D97-AF65-F5344CB8AC3E}">
        <p14:creationId xmlns:p14="http://schemas.microsoft.com/office/powerpoint/2010/main" val="64365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xit" presetSubtype="0" fill="hold" grpId="1"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xit" presetSubtype="0" fill="hold" grpId="1" nodeType="withEffect">
                                  <p:stCondLst>
                                    <p:cond delay="0"/>
                                  </p:stCondLst>
                                  <p:childTnLst>
                                    <p:animEffect transition="out" filter="fad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xit" presetSubtype="0" fill="hold" grpId="1" nodeType="withEffect">
                                  <p:stCondLst>
                                    <p:cond delay="0"/>
                                  </p:stCondLst>
                                  <p:childTnLst>
                                    <p:animEffect transition="out" filter="fade">
                                      <p:cBhvr>
                                        <p:cTn id="41" dur="500"/>
                                        <p:tgtEl>
                                          <p:spTgt spid="18"/>
                                        </p:tgtEl>
                                      </p:cBhvr>
                                    </p:animEffect>
                                    <p:set>
                                      <p:cBhvr>
                                        <p:cTn id="42" dur="1" fill="hold">
                                          <p:stCondLst>
                                            <p:cond delay="499"/>
                                          </p:stCondLst>
                                        </p:cTn>
                                        <p:tgtEl>
                                          <p:spTgt spid="18"/>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xit" presetSubtype="0" fill="hold" grpId="1" nodeType="withEffect">
                                  <p:stCondLst>
                                    <p:cond delay="0"/>
                                  </p:stCondLst>
                                  <p:childTnLst>
                                    <p:animEffect transition="out" filter="fade">
                                      <p:cBhvr>
                                        <p:cTn id="53" dur="500"/>
                                        <p:tgtEl>
                                          <p:spTgt spid="19"/>
                                        </p:tgtEl>
                                      </p:cBhvr>
                                    </p:animEffect>
                                    <p:set>
                                      <p:cBhvr>
                                        <p:cTn id="54" dur="1" fill="hold">
                                          <p:stCondLst>
                                            <p:cond delay="499"/>
                                          </p:stCondLst>
                                        </p:cTn>
                                        <p:tgtEl>
                                          <p:spTgt spid="19"/>
                                        </p:tgtEl>
                                        <p:attrNameLst>
                                          <p:attrName>style.visibility</p:attrName>
                                        </p:attrNameLst>
                                      </p:cBhvr>
                                      <p:to>
                                        <p:strVal val="hidden"/>
                                      </p:to>
                                    </p:se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par>
                                <p:cTn id="64" presetID="10" presetClass="exit" presetSubtype="0" fill="hold" grpId="1" nodeType="withEffect">
                                  <p:stCondLst>
                                    <p:cond delay="0"/>
                                  </p:stCondLst>
                                  <p:childTnLst>
                                    <p:animEffect transition="out" filter="fade">
                                      <p:cBhvr>
                                        <p:cTn id="65" dur="500"/>
                                        <p:tgtEl>
                                          <p:spTgt spid="20"/>
                                        </p:tgtEl>
                                      </p:cBhvr>
                                    </p:animEffect>
                                    <p:set>
                                      <p:cBhvr>
                                        <p:cTn id="66" dur="1" fill="hold">
                                          <p:stCondLst>
                                            <p:cond delay="499"/>
                                          </p:stCondLst>
                                        </p:cTn>
                                        <p:tgtEl>
                                          <p:spTgt spid="20"/>
                                        </p:tgtEl>
                                        <p:attrNameLst>
                                          <p:attrName>style.visibility</p:attrName>
                                        </p:attrNameLst>
                                      </p:cBhvr>
                                      <p:to>
                                        <p:strVal val="hidden"/>
                                      </p:to>
                                    </p:se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par>
                                <p:cTn id="76" presetID="10" presetClass="exit" presetSubtype="0" fill="hold" grpId="1" nodeType="withEffect">
                                  <p:stCondLst>
                                    <p:cond delay="0"/>
                                  </p:stCondLst>
                                  <p:childTnLst>
                                    <p:animEffect transition="out" filter="fade">
                                      <p:cBhvr>
                                        <p:cTn id="77" dur="500"/>
                                        <p:tgtEl>
                                          <p:spTgt spid="21"/>
                                        </p:tgtEl>
                                      </p:cBhvr>
                                    </p:animEffect>
                                    <p:set>
                                      <p:cBhvr>
                                        <p:cTn id="78" dur="1" fill="hold">
                                          <p:stCondLst>
                                            <p:cond delay="499"/>
                                          </p:stCondLst>
                                        </p:cTn>
                                        <p:tgtEl>
                                          <p:spTgt spid="21"/>
                                        </p:tgtEl>
                                        <p:attrNameLst>
                                          <p:attrName>style.visibility</p:attrName>
                                        </p:attrNameLst>
                                      </p:cBhvr>
                                      <p:to>
                                        <p:strVal val="hidden"/>
                                      </p:to>
                                    </p:se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500"/>
                                        <p:tgtEl>
                                          <p:spTgt spid="14"/>
                                        </p:tgtEl>
                                      </p:cBhvr>
                                    </p:animEffect>
                                  </p:childTnLst>
                                </p:cTn>
                              </p:par>
                              <p:par>
                                <p:cTn id="88" presetID="10" presetClass="exit" presetSubtype="0" fill="hold" grpId="1" nodeType="withEffect">
                                  <p:stCondLst>
                                    <p:cond delay="0"/>
                                  </p:stCondLst>
                                  <p:childTnLst>
                                    <p:animEffect transition="out" filter="fade">
                                      <p:cBhvr>
                                        <p:cTn id="89" dur="500"/>
                                        <p:tgtEl>
                                          <p:spTgt spid="22"/>
                                        </p:tgtEl>
                                      </p:cBhvr>
                                    </p:animEffect>
                                    <p:set>
                                      <p:cBhvr>
                                        <p:cTn id="90" dur="1" fill="hold">
                                          <p:stCondLst>
                                            <p:cond delay="499"/>
                                          </p:stCondLst>
                                        </p:cTn>
                                        <p:tgtEl>
                                          <p:spTgt spid="22"/>
                                        </p:tgtEl>
                                        <p:attrNameLst>
                                          <p:attrName>style.visibility</p:attrName>
                                        </p:attrNameLst>
                                      </p:cBhvr>
                                      <p:to>
                                        <p:strVal val="hidden"/>
                                      </p:to>
                                    </p:set>
                                  </p:childTnLst>
                                </p:cTn>
                              </p:par>
                            </p:childTnLst>
                          </p:cTn>
                        </p:par>
                        <p:par>
                          <p:cTn id="91" fill="hold">
                            <p:stCondLst>
                              <p:cond delay="500"/>
                            </p:stCondLst>
                            <p:childTnLst>
                              <p:par>
                                <p:cTn id="92" presetID="10" presetClass="entr" presetSubtype="0" fill="hold" grpId="0" nodeType="after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500"/>
                                        <p:tgtEl>
                                          <p:spTgt spid="23"/>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fade">
                                      <p:cBhvr>
                                        <p:cTn id="99" dur="500"/>
                                        <p:tgtEl>
                                          <p:spTgt spid="15"/>
                                        </p:tgtEl>
                                      </p:cBhvr>
                                    </p:animEffect>
                                  </p:childTnLst>
                                </p:cTn>
                              </p:par>
                              <p:par>
                                <p:cTn id="100" presetID="10" presetClass="exit" presetSubtype="0" fill="hold" grpId="1" nodeType="withEffect">
                                  <p:stCondLst>
                                    <p:cond delay="0"/>
                                  </p:stCondLst>
                                  <p:childTnLst>
                                    <p:animEffect transition="out" filter="fade">
                                      <p:cBhvr>
                                        <p:cTn id="101" dur="500"/>
                                        <p:tgtEl>
                                          <p:spTgt spid="23"/>
                                        </p:tgtEl>
                                      </p:cBhvr>
                                    </p:animEffect>
                                    <p:set>
                                      <p:cBhvr>
                                        <p:cTn id="102" dur="1" fill="hold">
                                          <p:stCondLst>
                                            <p:cond delay="499"/>
                                          </p:stCondLst>
                                        </p:cTn>
                                        <p:tgtEl>
                                          <p:spTgt spid="23"/>
                                        </p:tgtEl>
                                        <p:attrNameLst>
                                          <p:attrName>style.visibility</p:attrName>
                                        </p:attrNameLst>
                                      </p:cBhvr>
                                      <p:to>
                                        <p:strVal val="hidden"/>
                                      </p:to>
                                    </p:set>
                                  </p:childTnLst>
                                </p:cTn>
                              </p:par>
                            </p:childTnLst>
                          </p:cTn>
                        </p:par>
                        <p:par>
                          <p:cTn id="103" fill="hold">
                            <p:stCondLst>
                              <p:cond delay="500"/>
                            </p:stCondLst>
                            <p:childTnLst>
                              <p:par>
                                <p:cTn id="104" presetID="10" presetClass="entr" presetSubtype="0" fill="hold" grpId="0" nodeType="after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fade">
                                      <p:cBhvr>
                                        <p:cTn id="106" dur="500"/>
                                        <p:tgtEl>
                                          <p:spTgt spid="24"/>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16"/>
                                        </p:tgtEl>
                                        <p:attrNameLst>
                                          <p:attrName>style.visibility</p:attrName>
                                        </p:attrNameLst>
                                      </p:cBhvr>
                                      <p:to>
                                        <p:strVal val="visible"/>
                                      </p:to>
                                    </p:set>
                                    <p:animEffect transition="in" filter="fade">
                                      <p:cBhvr>
                                        <p:cTn id="111" dur="500"/>
                                        <p:tgtEl>
                                          <p:spTgt spid="16"/>
                                        </p:tgtEl>
                                      </p:cBhvr>
                                    </p:animEffect>
                                  </p:childTnLst>
                                </p:cTn>
                              </p:par>
                              <p:par>
                                <p:cTn id="112" presetID="10" presetClass="exit" presetSubtype="0" fill="hold" grpId="1" nodeType="withEffect">
                                  <p:stCondLst>
                                    <p:cond delay="0"/>
                                  </p:stCondLst>
                                  <p:childTnLst>
                                    <p:animEffect transition="out" filter="fade">
                                      <p:cBhvr>
                                        <p:cTn id="113" dur="500"/>
                                        <p:tgtEl>
                                          <p:spTgt spid="24"/>
                                        </p:tgtEl>
                                      </p:cBhvr>
                                    </p:animEffect>
                                    <p:set>
                                      <p:cBhvr>
                                        <p:cTn id="114" dur="1" fill="hold">
                                          <p:stCondLst>
                                            <p:cond delay="499"/>
                                          </p:stCondLst>
                                        </p:cTn>
                                        <p:tgtEl>
                                          <p:spTgt spid="24"/>
                                        </p:tgtEl>
                                        <p:attrNameLst>
                                          <p:attrName>style.visibility</p:attrName>
                                        </p:attrNameLst>
                                      </p:cBhvr>
                                      <p:to>
                                        <p:strVal val="hidden"/>
                                      </p:to>
                                    </p:set>
                                  </p:childTnLst>
                                </p:cTn>
                              </p:par>
                            </p:childTnLst>
                          </p:cTn>
                        </p:par>
                        <p:par>
                          <p:cTn id="115" fill="hold">
                            <p:stCondLst>
                              <p:cond delay="500"/>
                            </p:stCondLst>
                            <p:childTnLst>
                              <p:par>
                                <p:cTn id="116" presetID="10" presetClass="entr" presetSubtype="0" fill="hold" grpId="0" nodeType="afterEffect">
                                  <p:stCondLst>
                                    <p:cond delay="0"/>
                                  </p:stCondLst>
                                  <p:childTnLst>
                                    <p:set>
                                      <p:cBhvr>
                                        <p:cTn id="117" dur="1" fill="hold">
                                          <p:stCondLst>
                                            <p:cond delay="0"/>
                                          </p:stCondLst>
                                        </p:cTn>
                                        <p:tgtEl>
                                          <p:spTgt spid="25"/>
                                        </p:tgtEl>
                                        <p:attrNameLst>
                                          <p:attrName>style.visibility</p:attrName>
                                        </p:attrNameLst>
                                      </p:cBhvr>
                                      <p:to>
                                        <p:strVal val="visible"/>
                                      </p:to>
                                    </p:set>
                                    <p:animEffect transition="in" filter="fade">
                                      <p:cBhvr>
                                        <p:cTn id="1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3:2</a:t>
            </a:r>
          </a:p>
        </p:txBody>
      </p:sp>
      <p:pic>
        <p:nvPicPr>
          <p:cNvPr id="4" name="Picture 3">
            <a:extLst>
              <a:ext uri="{FF2B5EF4-FFF2-40B4-BE49-F238E27FC236}">
                <a16:creationId xmlns="" xmlns:a16="http://schemas.microsoft.com/office/drawing/2014/main" id="{5A96B726-D938-4EB6-A0CC-BFB50B5B8E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591" y="1477276"/>
            <a:ext cx="710024" cy="1186616"/>
          </a:xfrm>
          <a:prstGeom prst="rect">
            <a:avLst/>
          </a:prstGeom>
        </p:spPr>
      </p:pic>
      <p:pic>
        <p:nvPicPr>
          <p:cNvPr id="5" name="Picture 4">
            <a:extLst>
              <a:ext uri="{FF2B5EF4-FFF2-40B4-BE49-F238E27FC236}">
                <a16:creationId xmlns="" xmlns:a16="http://schemas.microsoft.com/office/drawing/2014/main" id="{E94BF76E-E31F-4E40-BBA1-2A23E522D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0276" y="1477276"/>
            <a:ext cx="710024" cy="1186616"/>
          </a:xfrm>
          <a:prstGeom prst="rect">
            <a:avLst/>
          </a:prstGeom>
        </p:spPr>
      </p:pic>
      <p:pic>
        <p:nvPicPr>
          <p:cNvPr id="6" name="Picture 5">
            <a:extLst>
              <a:ext uri="{FF2B5EF4-FFF2-40B4-BE49-F238E27FC236}">
                <a16:creationId xmlns="" xmlns:a16="http://schemas.microsoft.com/office/drawing/2014/main" id="{C55AEAAA-D865-47F0-BA96-11D3F1786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4961" y="1477276"/>
            <a:ext cx="710024" cy="1186616"/>
          </a:xfrm>
          <a:prstGeom prst="rect">
            <a:avLst/>
          </a:prstGeom>
        </p:spPr>
      </p:pic>
      <p:pic>
        <p:nvPicPr>
          <p:cNvPr id="7" name="Picture 6">
            <a:extLst>
              <a:ext uri="{FF2B5EF4-FFF2-40B4-BE49-F238E27FC236}">
                <a16:creationId xmlns="" xmlns:a16="http://schemas.microsoft.com/office/drawing/2014/main" id="{4DB43CC3-C575-4D3B-AA5F-4C0169A9F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9646" y="1477276"/>
            <a:ext cx="710024" cy="1186616"/>
          </a:xfrm>
          <a:prstGeom prst="rect">
            <a:avLst/>
          </a:prstGeom>
        </p:spPr>
      </p:pic>
      <p:pic>
        <p:nvPicPr>
          <p:cNvPr id="8" name="Picture 7">
            <a:extLst>
              <a:ext uri="{FF2B5EF4-FFF2-40B4-BE49-F238E27FC236}">
                <a16:creationId xmlns="" xmlns:a16="http://schemas.microsoft.com/office/drawing/2014/main" id="{5E5F7500-12E2-4D94-B8A3-57F443FEF1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331" y="1477276"/>
            <a:ext cx="710024" cy="1186616"/>
          </a:xfrm>
          <a:prstGeom prst="rect">
            <a:avLst/>
          </a:prstGeom>
        </p:spPr>
      </p:pic>
      <p:pic>
        <p:nvPicPr>
          <p:cNvPr id="9" name="Picture 8">
            <a:extLst>
              <a:ext uri="{FF2B5EF4-FFF2-40B4-BE49-F238E27FC236}">
                <a16:creationId xmlns="" xmlns:a16="http://schemas.microsoft.com/office/drawing/2014/main" id="{35A28CE6-53C8-4CEE-9F6E-DBAEF5C80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9016" y="1477276"/>
            <a:ext cx="710024" cy="1186616"/>
          </a:xfrm>
          <a:prstGeom prst="rect">
            <a:avLst/>
          </a:prstGeom>
        </p:spPr>
      </p:pic>
      <p:pic>
        <p:nvPicPr>
          <p:cNvPr id="10" name="Picture 9">
            <a:extLst>
              <a:ext uri="{FF2B5EF4-FFF2-40B4-BE49-F238E27FC236}">
                <a16:creationId xmlns="" xmlns:a16="http://schemas.microsoft.com/office/drawing/2014/main" id="{98F0A491-79CA-4DC9-8DA7-567590D430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3701" y="1477276"/>
            <a:ext cx="710024" cy="1186616"/>
          </a:xfrm>
          <a:prstGeom prst="rect">
            <a:avLst/>
          </a:prstGeom>
        </p:spPr>
      </p:pic>
      <p:pic>
        <p:nvPicPr>
          <p:cNvPr id="11" name="Picture 10">
            <a:extLst>
              <a:ext uri="{FF2B5EF4-FFF2-40B4-BE49-F238E27FC236}">
                <a16:creationId xmlns="" xmlns:a16="http://schemas.microsoft.com/office/drawing/2014/main" id="{375B4B93-7853-4037-89C7-CA1F20394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8385" y="1477276"/>
            <a:ext cx="710024" cy="1186616"/>
          </a:xfrm>
          <a:prstGeom prst="rect">
            <a:avLst/>
          </a:prstGeom>
        </p:spPr>
      </p:pic>
      <p:pic>
        <p:nvPicPr>
          <p:cNvPr id="12" name="Picture 11">
            <a:extLst>
              <a:ext uri="{FF2B5EF4-FFF2-40B4-BE49-F238E27FC236}">
                <a16:creationId xmlns="" xmlns:a16="http://schemas.microsoft.com/office/drawing/2014/main" id="{FE14A394-42ED-4053-80F6-59D7DF90DC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591" y="3208146"/>
            <a:ext cx="710024" cy="1186616"/>
          </a:xfrm>
          <a:prstGeom prst="rect">
            <a:avLst/>
          </a:prstGeom>
        </p:spPr>
      </p:pic>
      <p:pic>
        <p:nvPicPr>
          <p:cNvPr id="13" name="Picture 12">
            <a:extLst>
              <a:ext uri="{FF2B5EF4-FFF2-40B4-BE49-F238E27FC236}">
                <a16:creationId xmlns="" xmlns:a16="http://schemas.microsoft.com/office/drawing/2014/main" id="{7EB02C08-4927-4381-B767-6967ED906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0276" y="3208146"/>
            <a:ext cx="710024" cy="1186616"/>
          </a:xfrm>
          <a:prstGeom prst="rect">
            <a:avLst/>
          </a:prstGeom>
        </p:spPr>
      </p:pic>
      <p:pic>
        <p:nvPicPr>
          <p:cNvPr id="14" name="Picture 13">
            <a:extLst>
              <a:ext uri="{FF2B5EF4-FFF2-40B4-BE49-F238E27FC236}">
                <a16:creationId xmlns="" xmlns:a16="http://schemas.microsoft.com/office/drawing/2014/main" id="{F66EAFFF-8E7F-4BB1-AB46-D8FB9AF827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4961" y="3208146"/>
            <a:ext cx="710024" cy="1186616"/>
          </a:xfrm>
          <a:prstGeom prst="rect">
            <a:avLst/>
          </a:prstGeom>
        </p:spPr>
      </p:pic>
      <p:pic>
        <p:nvPicPr>
          <p:cNvPr id="15" name="Picture 14">
            <a:extLst>
              <a:ext uri="{FF2B5EF4-FFF2-40B4-BE49-F238E27FC236}">
                <a16:creationId xmlns="" xmlns:a16="http://schemas.microsoft.com/office/drawing/2014/main" id="{F57B3D0E-8374-49B4-9037-A911E2FC53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9646" y="3208146"/>
            <a:ext cx="710024" cy="1186616"/>
          </a:xfrm>
          <a:prstGeom prst="rect">
            <a:avLst/>
          </a:prstGeom>
        </p:spPr>
      </p:pic>
      <p:pic>
        <p:nvPicPr>
          <p:cNvPr id="16" name="Picture 15">
            <a:extLst>
              <a:ext uri="{FF2B5EF4-FFF2-40B4-BE49-F238E27FC236}">
                <a16:creationId xmlns="" xmlns:a16="http://schemas.microsoft.com/office/drawing/2014/main" id="{289BA010-FA45-4F5B-9DF2-262CA8D2BC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331" y="3208146"/>
            <a:ext cx="710024" cy="1186616"/>
          </a:xfrm>
          <a:prstGeom prst="rect">
            <a:avLst/>
          </a:prstGeom>
        </p:spPr>
      </p:pic>
      <p:pic>
        <p:nvPicPr>
          <p:cNvPr id="17" name="Picture 16">
            <a:extLst>
              <a:ext uri="{FF2B5EF4-FFF2-40B4-BE49-F238E27FC236}">
                <a16:creationId xmlns="" xmlns:a16="http://schemas.microsoft.com/office/drawing/2014/main" id="{F92876A7-DC9C-4D67-AA44-9234B288C6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9016" y="3208146"/>
            <a:ext cx="710024" cy="1186616"/>
          </a:xfrm>
          <a:prstGeom prst="rect">
            <a:avLst/>
          </a:prstGeom>
        </p:spPr>
      </p:pic>
      <p:pic>
        <p:nvPicPr>
          <p:cNvPr id="18" name="Picture 17">
            <a:extLst>
              <a:ext uri="{FF2B5EF4-FFF2-40B4-BE49-F238E27FC236}">
                <a16:creationId xmlns="" xmlns:a16="http://schemas.microsoft.com/office/drawing/2014/main" id="{8C7DB608-2F36-4992-933A-CDCECA69BF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3701" y="3208146"/>
            <a:ext cx="710024" cy="1186616"/>
          </a:xfrm>
          <a:prstGeom prst="rect">
            <a:avLst/>
          </a:prstGeom>
        </p:spPr>
      </p:pic>
      <p:pic>
        <p:nvPicPr>
          <p:cNvPr id="19" name="Picture 18">
            <a:extLst>
              <a:ext uri="{FF2B5EF4-FFF2-40B4-BE49-F238E27FC236}">
                <a16:creationId xmlns="" xmlns:a16="http://schemas.microsoft.com/office/drawing/2014/main" id="{2E5D7C2C-750D-48D9-B222-B998D39C5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8385" y="3208146"/>
            <a:ext cx="710024" cy="1186616"/>
          </a:xfrm>
          <a:prstGeom prst="rect">
            <a:avLst/>
          </a:prstGeom>
        </p:spPr>
      </p:pic>
      <p:sp>
        <p:nvSpPr>
          <p:cNvPr id="20" name="TextBox 19">
            <a:extLst>
              <a:ext uri="{FF2B5EF4-FFF2-40B4-BE49-F238E27FC236}">
                <a16:creationId xmlns="" xmlns:a16="http://schemas.microsoft.com/office/drawing/2014/main" id="{18CF0F90-C73F-473C-AAAE-1AE71C3BA4F4}"/>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 ten</a:t>
            </a:r>
          </a:p>
        </p:txBody>
      </p:sp>
      <p:sp>
        <p:nvSpPr>
          <p:cNvPr id="21" name="TextBox 20">
            <a:extLst>
              <a:ext uri="{FF2B5EF4-FFF2-40B4-BE49-F238E27FC236}">
                <a16:creationId xmlns="" xmlns:a16="http://schemas.microsoft.com/office/drawing/2014/main" id="{48676300-880E-4615-A7A9-B18C10C22C6F}"/>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a:t>
            </a:r>
          </a:p>
        </p:txBody>
      </p:sp>
      <p:sp>
        <p:nvSpPr>
          <p:cNvPr id="22" name="TextBox 21">
            <a:extLst>
              <a:ext uri="{FF2B5EF4-FFF2-40B4-BE49-F238E27FC236}">
                <a16:creationId xmlns="" xmlns:a16="http://schemas.microsoft.com/office/drawing/2014/main" id="{27DFB8EC-77BC-4BF7-B864-FD025EEB8703}"/>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p>
        </p:txBody>
      </p:sp>
      <p:sp>
        <p:nvSpPr>
          <p:cNvPr id="23" name="TextBox 22">
            <a:extLst>
              <a:ext uri="{FF2B5EF4-FFF2-40B4-BE49-F238E27FC236}">
                <a16:creationId xmlns="" xmlns:a16="http://schemas.microsoft.com/office/drawing/2014/main" id="{72F6401B-12D8-4C22-AF8D-A12EEEF4B6E1}"/>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a:t>
            </a:r>
          </a:p>
        </p:txBody>
      </p:sp>
      <p:sp>
        <p:nvSpPr>
          <p:cNvPr id="24" name="TextBox 23">
            <a:extLst>
              <a:ext uri="{FF2B5EF4-FFF2-40B4-BE49-F238E27FC236}">
                <a16:creationId xmlns="" xmlns:a16="http://schemas.microsoft.com/office/drawing/2014/main" id="{FCA1306D-14B3-4D4A-8773-8DBB9B302AA3}"/>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40</a:t>
            </a:r>
          </a:p>
        </p:txBody>
      </p:sp>
      <p:sp>
        <p:nvSpPr>
          <p:cNvPr id="25" name="TextBox 24">
            <a:extLst>
              <a:ext uri="{FF2B5EF4-FFF2-40B4-BE49-F238E27FC236}">
                <a16:creationId xmlns="" xmlns:a16="http://schemas.microsoft.com/office/drawing/2014/main" id="{32C6F8D1-BC06-4B03-A29F-CA922CD6BCE7}"/>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50</a:t>
            </a:r>
          </a:p>
        </p:txBody>
      </p:sp>
      <p:sp>
        <p:nvSpPr>
          <p:cNvPr id="26" name="TextBox 25">
            <a:extLst>
              <a:ext uri="{FF2B5EF4-FFF2-40B4-BE49-F238E27FC236}">
                <a16:creationId xmlns="" xmlns:a16="http://schemas.microsoft.com/office/drawing/2014/main" id="{303AA6DF-943E-4638-9E26-752AC440E897}"/>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60</a:t>
            </a:r>
          </a:p>
        </p:txBody>
      </p:sp>
      <p:sp>
        <p:nvSpPr>
          <p:cNvPr id="27" name="TextBox 26">
            <a:extLst>
              <a:ext uri="{FF2B5EF4-FFF2-40B4-BE49-F238E27FC236}">
                <a16:creationId xmlns="" xmlns:a16="http://schemas.microsoft.com/office/drawing/2014/main" id="{368A9A4C-69B3-4212-B07F-D7324917DF98}"/>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70</a:t>
            </a:r>
          </a:p>
        </p:txBody>
      </p:sp>
      <p:sp>
        <p:nvSpPr>
          <p:cNvPr id="28" name="TextBox 27">
            <a:extLst>
              <a:ext uri="{FF2B5EF4-FFF2-40B4-BE49-F238E27FC236}">
                <a16:creationId xmlns="" xmlns:a16="http://schemas.microsoft.com/office/drawing/2014/main" id="{F7768DF4-65AE-4E38-BDE5-B7C89E28597F}"/>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80</a:t>
            </a:r>
          </a:p>
        </p:txBody>
      </p:sp>
      <p:sp>
        <p:nvSpPr>
          <p:cNvPr id="29" name="TextBox 28">
            <a:extLst>
              <a:ext uri="{FF2B5EF4-FFF2-40B4-BE49-F238E27FC236}">
                <a16:creationId xmlns="" xmlns:a16="http://schemas.microsoft.com/office/drawing/2014/main" id="{13066790-5891-4324-9535-967867F2BB15}"/>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90</a:t>
            </a:r>
          </a:p>
        </p:txBody>
      </p:sp>
      <p:sp>
        <p:nvSpPr>
          <p:cNvPr id="30" name="TextBox 29">
            <a:extLst>
              <a:ext uri="{FF2B5EF4-FFF2-40B4-BE49-F238E27FC236}">
                <a16:creationId xmlns="" xmlns:a16="http://schemas.microsoft.com/office/drawing/2014/main" id="{729875DC-9077-4355-8C60-25BADB2B6704}"/>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a:t>
            </a:r>
          </a:p>
        </p:txBody>
      </p:sp>
      <p:sp>
        <p:nvSpPr>
          <p:cNvPr id="31" name="TextBox 30">
            <a:extLst>
              <a:ext uri="{FF2B5EF4-FFF2-40B4-BE49-F238E27FC236}">
                <a16:creationId xmlns="" xmlns:a16="http://schemas.microsoft.com/office/drawing/2014/main" id="{EBA98B6F-D0BE-4499-B3E6-4A1992D73DBB}"/>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110</a:t>
            </a:r>
          </a:p>
        </p:txBody>
      </p:sp>
      <p:sp>
        <p:nvSpPr>
          <p:cNvPr id="32" name="TextBox 31">
            <a:extLst>
              <a:ext uri="{FF2B5EF4-FFF2-40B4-BE49-F238E27FC236}">
                <a16:creationId xmlns="" xmlns:a16="http://schemas.microsoft.com/office/drawing/2014/main" id="{138C31EF-AEC9-4339-A5D2-B3569DC3B8B8}"/>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120</a:t>
            </a:r>
          </a:p>
        </p:txBody>
      </p:sp>
      <p:sp>
        <p:nvSpPr>
          <p:cNvPr id="33" name="TextBox 32">
            <a:extLst>
              <a:ext uri="{FF2B5EF4-FFF2-40B4-BE49-F238E27FC236}">
                <a16:creationId xmlns="" xmlns:a16="http://schemas.microsoft.com/office/drawing/2014/main" id="{B546F9B3-34A4-412E-AF66-EE10BCD7B903}"/>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130</a:t>
            </a:r>
          </a:p>
        </p:txBody>
      </p:sp>
      <p:sp>
        <p:nvSpPr>
          <p:cNvPr id="34" name="TextBox 33">
            <a:extLst>
              <a:ext uri="{FF2B5EF4-FFF2-40B4-BE49-F238E27FC236}">
                <a16:creationId xmlns="" xmlns:a16="http://schemas.microsoft.com/office/drawing/2014/main" id="{18866B75-6C18-4ADD-8A17-43944707D5BF}"/>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140</a:t>
            </a:r>
          </a:p>
        </p:txBody>
      </p:sp>
      <p:sp>
        <p:nvSpPr>
          <p:cNvPr id="35" name="TextBox 34">
            <a:extLst>
              <a:ext uri="{FF2B5EF4-FFF2-40B4-BE49-F238E27FC236}">
                <a16:creationId xmlns="" xmlns:a16="http://schemas.microsoft.com/office/drawing/2014/main" id="{6FE76D9A-FFA0-4CEF-AA95-51CA68DE6CDA}"/>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150</a:t>
            </a:r>
          </a:p>
        </p:txBody>
      </p:sp>
      <p:sp>
        <p:nvSpPr>
          <p:cNvPr id="36" name="TextBox 35">
            <a:extLst>
              <a:ext uri="{FF2B5EF4-FFF2-40B4-BE49-F238E27FC236}">
                <a16:creationId xmlns="" xmlns:a16="http://schemas.microsoft.com/office/drawing/2014/main" id="{2336EFFA-4A61-4D30-8451-1660ADE43549}"/>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160</a:t>
            </a:r>
          </a:p>
        </p:txBody>
      </p:sp>
      <p:sp>
        <p:nvSpPr>
          <p:cNvPr id="37" name="TextBox 36">
            <a:extLst>
              <a:ext uri="{FF2B5EF4-FFF2-40B4-BE49-F238E27FC236}">
                <a16:creationId xmlns="" xmlns:a16="http://schemas.microsoft.com/office/drawing/2014/main" id="{C9F0CA56-FDC7-4DAE-8BCE-0A3F285381B5}"/>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 tens</a:t>
            </a:r>
          </a:p>
        </p:txBody>
      </p:sp>
      <p:sp>
        <p:nvSpPr>
          <p:cNvPr id="38" name="TextBox 37">
            <a:extLst>
              <a:ext uri="{FF2B5EF4-FFF2-40B4-BE49-F238E27FC236}">
                <a16:creationId xmlns="" xmlns:a16="http://schemas.microsoft.com/office/drawing/2014/main" id="{F4291678-2F7F-4EF9-96BA-0F8C0221E871}"/>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 tens</a:t>
            </a:r>
          </a:p>
        </p:txBody>
      </p:sp>
      <p:sp>
        <p:nvSpPr>
          <p:cNvPr id="39" name="TextBox 38">
            <a:extLst>
              <a:ext uri="{FF2B5EF4-FFF2-40B4-BE49-F238E27FC236}">
                <a16:creationId xmlns="" xmlns:a16="http://schemas.microsoft.com/office/drawing/2014/main" id="{F5BE563D-AA5E-45F6-A758-BF1CE4F7FAB3}"/>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 tens</a:t>
            </a:r>
          </a:p>
        </p:txBody>
      </p:sp>
      <p:sp>
        <p:nvSpPr>
          <p:cNvPr id="40" name="TextBox 39">
            <a:extLst>
              <a:ext uri="{FF2B5EF4-FFF2-40B4-BE49-F238E27FC236}">
                <a16:creationId xmlns="" xmlns:a16="http://schemas.microsoft.com/office/drawing/2014/main" id="{0396BACF-D3C0-450F-9554-7E35F3BDF5AB}"/>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 tens</a:t>
            </a:r>
          </a:p>
        </p:txBody>
      </p:sp>
      <p:sp>
        <p:nvSpPr>
          <p:cNvPr id="41" name="TextBox 40">
            <a:extLst>
              <a:ext uri="{FF2B5EF4-FFF2-40B4-BE49-F238E27FC236}">
                <a16:creationId xmlns="" xmlns:a16="http://schemas.microsoft.com/office/drawing/2014/main" id="{8AE2A0B5-C382-4F17-B34D-4D5FE0103E27}"/>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 tens</a:t>
            </a:r>
          </a:p>
        </p:txBody>
      </p:sp>
      <p:sp>
        <p:nvSpPr>
          <p:cNvPr id="42" name="TextBox 41">
            <a:extLst>
              <a:ext uri="{FF2B5EF4-FFF2-40B4-BE49-F238E27FC236}">
                <a16:creationId xmlns="" xmlns:a16="http://schemas.microsoft.com/office/drawing/2014/main" id="{4DB5F4FE-90B9-40CE-BC69-3049371B3969}"/>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 tens</a:t>
            </a:r>
          </a:p>
        </p:txBody>
      </p:sp>
      <p:sp>
        <p:nvSpPr>
          <p:cNvPr id="43" name="TextBox 42">
            <a:extLst>
              <a:ext uri="{FF2B5EF4-FFF2-40B4-BE49-F238E27FC236}">
                <a16:creationId xmlns="" xmlns:a16="http://schemas.microsoft.com/office/drawing/2014/main" id="{F10E5CC2-3B53-4D0A-9D1D-B035E6D14347}"/>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 tens</a:t>
            </a:r>
          </a:p>
        </p:txBody>
      </p:sp>
      <p:sp>
        <p:nvSpPr>
          <p:cNvPr id="44" name="TextBox 43">
            <a:extLst>
              <a:ext uri="{FF2B5EF4-FFF2-40B4-BE49-F238E27FC236}">
                <a16:creationId xmlns="" xmlns:a16="http://schemas.microsoft.com/office/drawing/2014/main" id="{A5E83105-3EBC-4403-A14D-8A304F15DA27}"/>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 tens</a:t>
            </a:r>
          </a:p>
        </p:txBody>
      </p:sp>
      <p:sp>
        <p:nvSpPr>
          <p:cNvPr id="45" name="TextBox 44">
            <a:extLst>
              <a:ext uri="{FF2B5EF4-FFF2-40B4-BE49-F238E27FC236}">
                <a16:creationId xmlns="" xmlns:a16="http://schemas.microsoft.com/office/drawing/2014/main" id="{BC5D141E-08AE-4826-930E-AA25C6DE3E7A}"/>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11 tens</a:t>
            </a:r>
          </a:p>
        </p:txBody>
      </p:sp>
      <p:sp>
        <p:nvSpPr>
          <p:cNvPr id="46" name="TextBox 45">
            <a:extLst>
              <a:ext uri="{FF2B5EF4-FFF2-40B4-BE49-F238E27FC236}">
                <a16:creationId xmlns="" xmlns:a16="http://schemas.microsoft.com/office/drawing/2014/main" id="{64D21111-4C48-443A-991B-8D2EF39650DB}"/>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 tens</a:t>
            </a:r>
          </a:p>
        </p:txBody>
      </p:sp>
      <p:sp>
        <p:nvSpPr>
          <p:cNvPr id="47" name="TextBox 46">
            <a:extLst>
              <a:ext uri="{FF2B5EF4-FFF2-40B4-BE49-F238E27FC236}">
                <a16:creationId xmlns="" xmlns:a16="http://schemas.microsoft.com/office/drawing/2014/main" id="{D47CB0D1-C7E3-48BA-B557-94830196FE53}"/>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13 tens</a:t>
            </a:r>
          </a:p>
        </p:txBody>
      </p:sp>
      <p:sp>
        <p:nvSpPr>
          <p:cNvPr id="48" name="TextBox 47">
            <a:extLst>
              <a:ext uri="{FF2B5EF4-FFF2-40B4-BE49-F238E27FC236}">
                <a16:creationId xmlns="" xmlns:a16="http://schemas.microsoft.com/office/drawing/2014/main" id="{7AF45748-3286-40E0-B82F-504987D12011}"/>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14 tens</a:t>
            </a:r>
          </a:p>
        </p:txBody>
      </p:sp>
      <p:sp>
        <p:nvSpPr>
          <p:cNvPr id="49" name="TextBox 48">
            <a:extLst>
              <a:ext uri="{FF2B5EF4-FFF2-40B4-BE49-F238E27FC236}">
                <a16:creationId xmlns="" xmlns:a16="http://schemas.microsoft.com/office/drawing/2014/main" id="{9E683038-B35B-49C9-8631-997291EA3BCE}"/>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15 tens</a:t>
            </a:r>
          </a:p>
        </p:txBody>
      </p:sp>
      <p:sp>
        <p:nvSpPr>
          <p:cNvPr id="50" name="TextBox 49">
            <a:extLst>
              <a:ext uri="{FF2B5EF4-FFF2-40B4-BE49-F238E27FC236}">
                <a16:creationId xmlns="" xmlns:a16="http://schemas.microsoft.com/office/drawing/2014/main" id="{C995DB19-DA36-488B-BCAB-7CC28FD98824}"/>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16 tens</a:t>
            </a:r>
          </a:p>
        </p:txBody>
      </p:sp>
      <p:sp>
        <p:nvSpPr>
          <p:cNvPr id="51" name="TextBox 50">
            <a:extLst>
              <a:ext uri="{FF2B5EF4-FFF2-40B4-BE49-F238E27FC236}">
                <a16:creationId xmlns="" xmlns:a16="http://schemas.microsoft.com/office/drawing/2014/main" id="{356AEB23-246E-4BFB-8F5B-C297C95CA485}"/>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 tens</a:t>
            </a:r>
          </a:p>
        </p:txBody>
      </p:sp>
    </p:spTree>
    <p:extLst>
      <p:ext uri="{BB962C8B-B14F-4D97-AF65-F5344CB8AC3E}">
        <p14:creationId xmlns:p14="http://schemas.microsoft.com/office/powerpoint/2010/main" val="345606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21"/>
                                        </p:tgtEl>
                                      </p:cBhvr>
                                    </p:animEffect>
                                    <p:set>
                                      <p:cBhvr>
                                        <p:cTn id="16" dur="1" fill="hold">
                                          <p:stCondLst>
                                            <p:cond delay="499"/>
                                          </p:stCondLst>
                                        </p:cTn>
                                        <p:tgtEl>
                                          <p:spTgt spid="21"/>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22"/>
                                        </p:tgtEl>
                                      </p:cBhvr>
                                    </p:animEffect>
                                    <p:set>
                                      <p:cBhvr>
                                        <p:cTn id="37" dur="1" fill="hold">
                                          <p:stCondLst>
                                            <p:cond delay="499"/>
                                          </p:stCondLst>
                                        </p:cTn>
                                        <p:tgtEl>
                                          <p:spTgt spid="22"/>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51"/>
                                        </p:tgtEl>
                                      </p:cBhvr>
                                    </p:animEffect>
                                    <p:set>
                                      <p:cBhvr>
                                        <p:cTn id="40" dur="1" fill="hold">
                                          <p:stCondLst>
                                            <p:cond delay="499"/>
                                          </p:stCondLst>
                                        </p:cTn>
                                        <p:tgtEl>
                                          <p:spTgt spid="51"/>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23"/>
                                        </p:tgtEl>
                                      </p:cBhvr>
                                    </p:animEffect>
                                    <p:set>
                                      <p:cBhvr>
                                        <p:cTn id="58" dur="1" fill="hold">
                                          <p:stCondLst>
                                            <p:cond delay="499"/>
                                          </p:stCondLst>
                                        </p:cTn>
                                        <p:tgtEl>
                                          <p:spTgt spid="23"/>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37"/>
                                        </p:tgtEl>
                                      </p:cBhvr>
                                    </p:animEffect>
                                    <p:set>
                                      <p:cBhvr>
                                        <p:cTn id="61" dur="1" fill="hold">
                                          <p:stCondLst>
                                            <p:cond delay="499"/>
                                          </p:stCondLst>
                                        </p:cTn>
                                        <p:tgtEl>
                                          <p:spTgt spid="37"/>
                                        </p:tgtEl>
                                        <p:attrNameLst>
                                          <p:attrName>style.visibility</p:attrName>
                                        </p:attrNameLst>
                                      </p:cBhvr>
                                      <p:to>
                                        <p:strVal val="hidden"/>
                                      </p:to>
                                    </p:se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500"/>
                                        <p:tgtEl>
                                          <p:spTgt spid="3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24"/>
                                        </p:tgtEl>
                                      </p:cBhvr>
                                    </p:animEffect>
                                    <p:set>
                                      <p:cBhvr>
                                        <p:cTn id="79" dur="1" fill="hold">
                                          <p:stCondLst>
                                            <p:cond delay="499"/>
                                          </p:stCondLst>
                                        </p:cTn>
                                        <p:tgtEl>
                                          <p:spTgt spid="24"/>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8"/>
                                        </p:tgtEl>
                                      </p:cBhvr>
                                    </p:animEffect>
                                    <p:set>
                                      <p:cBhvr>
                                        <p:cTn id="82" dur="1" fill="hold">
                                          <p:stCondLst>
                                            <p:cond delay="499"/>
                                          </p:stCondLst>
                                        </p:cTn>
                                        <p:tgtEl>
                                          <p:spTgt spid="38"/>
                                        </p:tgtEl>
                                        <p:attrNameLst>
                                          <p:attrName>style.visibility</p:attrName>
                                        </p:attrNameLst>
                                      </p:cBhvr>
                                      <p:to>
                                        <p:strVal val="hidden"/>
                                      </p:to>
                                    </p:set>
                                  </p:childTnLst>
                                </p:cTn>
                              </p:par>
                            </p:childTnLst>
                          </p:cTn>
                        </p:par>
                        <p:par>
                          <p:cTn id="83" fill="hold">
                            <p:stCondLst>
                              <p:cond delay="500"/>
                            </p:stCondLst>
                            <p:childTnLst>
                              <p:par>
                                <p:cTn id="84" presetID="10" presetClass="entr" presetSubtype="0" fill="hold" nodeType="after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fade">
                                      <p:cBhvr>
                                        <p:cTn id="86" dur="500"/>
                                        <p:tgtEl>
                                          <p:spTgt spid="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500"/>
                                        <p:tgtEl>
                                          <p:spTgt spid="25"/>
                                        </p:tgtEl>
                                      </p:cBhvr>
                                    </p:animEffect>
                                  </p:childTnLst>
                                </p:cTn>
                              </p:par>
                            </p:childTnLst>
                          </p:cTn>
                        </p:par>
                        <p:par>
                          <p:cTn id="92" fill="hold">
                            <p:stCondLst>
                              <p:cond delay="500"/>
                            </p:stCondLst>
                            <p:childTnLst>
                              <p:par>
                                <p:cTn id="93" presetID="10" presetClass="entr" presetSubtype="0"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fade">
                                      <p:cBhvr>
                                        <p:cTn id="95" dur="500"/>
                                        <p:tgtEl>
                                          <p:spTgt spid="39"/>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1" nodeType="clickEffect">
                                  <p:stCondLst>
                                    <p:cond delay="0"/>
                                  </p:stCondLst>
                                  <p:childTnLst>
                                    <p:animEffect transition="out" filter="fade">
                                      <p:cBhvr>
                                        <p:cTn id="99" dur="500"/>
                                        <p:tgtEl>
                                          <p:spTgt spid="25"/>
                                        </p:tgtEl>
                                      </p:cBhvr>
                                    </p:animEffect>
                                    <p:set>
                                      <p:cBhvr>
                                        <p:cTn id="100" dur="1" fill="hold">
                                          <p:stCondLst>
                                            <p:cond delay="499"/>
                                          </p:stCondLst>
                                        </p:cTn>
                                        <p:tgtEl>
                                          <p:spTgt spid="25"/>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39"/>
                                        </p:tgtEl>
                                      </p:cBhvr>
                                    </p:animEffect>
                                    <p:set>
                                      <p:cBhvr>
                                        <p:cTn id="103" dur="1" fill="hold">
                                          <p:stCondLst>
                                            <p:cond delay="499"/>
                                          </p:stCondLst>
                                        </p:cTn>
                                        <p:tgtEl>
                                          <p:spTgt spid="39"/>
                                        </p:tgtEl>
                                        <p:attrNameLst>
                                          <p:attrName>style.visibility</p:attrName>
                                        </p:attrNameLst>
                                      </p:cBhvr>
                                      <p:to>
                                        <p:strVal val="hidden"/>
                                      </p:to>
                                    </p:set>
                                  </p:childTnLst>
                                </p:cTn>
                              </p:par>
                            </p:childTnLst>
                          </p:cTn>
                        </p:par>
                        <p:par>
                          <p:cTn id="104" fill="hold">
                            <p:stCondLst>
                              <p:cond delay="500"/>
                            </p:stCondLst>
                            <p:childTnLst>
                              <p:par>
                                <p:cTn id="105" presetID="10" presetClass="entr" presetSubtype="0" fill="hold" nodeType="afterEffect">
                                  <p:stCondLst>
                                    <p:cond delay="0"/>
                                  </p:stCondLst>
                                  <p:childTnLst>
                                    <p:set>
                                      <p:cBhvr>
                                        <p:cTn id="106" dur="1" fill="hold">
                                          <p:stCondLst>
                                            <p:cond delay="0"/>
                                          </p:stCondLst>
                                        </p:cTn>
                                        <p:tgtEl>
                                          <p:spTgt spid="9"/>
                                        </p:tgtEl>
                                        <p:attrNameLst>
                                          <p:attrName>style.visibility</p:attrName>
                                        </p:attrNameLst>
                                      </p:cBhvr>
                                      <p:to>
                                        <p:strVal val="visible"/>
                                      </p:to>
                                    </p:set>
                                    <p:animEffect transition="in" filter="fade">
                                      <p:cBhvr>
                                        <p:cTn id="107" dur="500"/>
                                        <p:tgtEl>
                                          <p:spTgt spid="9"/>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fade">
                                      <p:cBhvr>
                                        <p:cTn id="112" dur="500"/>
                                        <p:tgtEl>
                                          <p:spTgt spid="26"/>
                                        </p:tgtEl>
                                      </p:cBhvr>
                                    </p:animEffect>
                                  </p:childTnLst>
                                </p:cTn>
                              </p:par>
                            </p:childTnLst>
                          </p:cTn>
                        </p:par>
                        <p:par>
                          <p:cTn id="113" fill="hold">
                            <p:stCondLst>
                              <p:cond delay="500"/>
                            </p:stCondLst>
                            <p:childTnLst>
                              <p:par>
                                <p:cTn id="114" presetID="10" presetClass="entr" presetSubtype="0" fill="hold" grpId="0" nodeType="afterEffect">
                                  <p:stCondLst>
                                    <p:cond delay="0"/>
                                  </p:stCondLst>
                                  <p:childTnLst>
                                    <p:set>
                                      <p:cBhvr>
                                        <p:cTn id="115" dur="1" fill="hold">
                                          <p:stCondLst>
                                            <p:cond delay="0"/>
                                          </p:stCondLst>
                                        </p:cTn>
                                        <p:tgtEl>
                                          <p:spTgt spid="40"/>
                                        </p:tgtEl>
                                        <p:attrNameLst>
                                          <p:attrName>style.visibility</p:attrName>
                                        </p:attrNameLst>
                                      </p:cBhvr>
                                      <p:to>
                                        <p:strVal val="visible"/>
                                      </p:to>
                                    </p:set>
                                    <p:animEffect transition="in" filter="fade">
                                      <p:cBhvr>
                                        <p:cTn id="116" dur="500"/>
                                        <p:tgtEl>
                                          <p:spTgt spid="40"/>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1" nodeType="clickEffect">
                                  <p:stCondLst>
                                    <p:cond delay="0"/>
                                  </p:stCondLst>
                                  <p:childTnLst>
                                    <p:animEffect transition="out" filter="fade">
                                      <p:cBhvr>
                                        <p:cTn id="120" dur="500"/>
                                        <p:tgtEl>
                                          <p:spTgt spid="26"/>
                                        </p:tgtEl>
                                      </p:cBhvr>
                                    </p:animEffect>
                                    <p:set>
                                      <p:cBhvr>
                                        <p:cTn id="121" dur="1" fill="hold">
                                          <p:stCondLst>
                                            <p:cond delay="499"/>
                                          </p:stCondLst>
                                        </p:cTn>
                                        <p:tgtEl>
                                          <p:spTgt spid="26"/>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40"/>
                                        </p:tgtEl>
                                      </p:cBhvr>
                                    </p:animEffect>
                                    <p:set>
                                      <p:cBhvr>
                                        <p:cTn id="124" dur="1" fill="hold">
                                          <p:stCondLst>
                                            <p:cond delay="499"/>
                                          </p:stCondLst>
                                        </p:cTn>
                                        <p:tgtEl>
                                          <p:spTgt spid="40"/>
                                        </p:tgtEl>
                                        <p:attrNameLst>
                                          <p:attrName>style.visibility</p:attrName>
                                        </p:attrNameLst>
                                      </p:cBhvr>
                                      <p:to>
                                        <p:strVal val="hidden"/>
                                      </p:to>
                                    </p:set>
                                  </p:childTnLst>
                                </p:cTn>
                              </p:par>
                            </p:childTnLst>
                          </p:cTn>
                        </p:par>
                        <p:par>
                          <p:cTn id="125" fill="hold">
                            <p:stCondLst>
                              <p:cond delay="500"/>
                            </p:stCondLst>
                            <p:childTnLst>
                              <p:par>
                                <p:cTn id="126" presetID="10" presetClass="entr" presetSubtype="0" fill="hold" nodeType="afterEffect">
                                  <p:stCondLst>
                                    <p:cond delay="0"/>
                                  </p:stCondLst>
                                  <p:childTnLst>
                                    <p:set>
                                      <p:cBhvr>
                                        <p:cTn id="127" dur="1" fill="hold">
                                          <p:stCondLst>
                                            <p:cond delay="0"/>
                                          </p:stCondLst>
                                        </p:cTn>
                                        <p:tgtEl>
                                          <p:spTgt spid="10"/>
                                        </p:tgtEl>
                                        <p:attrNameLst>
                                          <p:attrName>style.visibility</p:attrName>
                                        </p:attrNameLst>
                                      </p:cBhvr>
                                      <p:to>
                                        <p:strVal val="visible"/>
                                      </p:to>
                                    </p:set>
                                    <p:animEffect transition="in" filter="fade">
                                      <p:cBhvr>
                                        <p:cTn id="128" dur="500"/>
                                        <p:tgtEl>
                                          <p:spTgt spid="10"/>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fade">
                                      <p:cBhvr>
                                        <p:cTn id="133" dur="500"/>
                                        <p:tgtEl>
                                          <p:spTgt spid="27"/>
                                        </p:tgtEl>
                                      </p:cBhvr>
                                    </p:animEffect>
                                  </p:childTnLst>
                                </p:cTn>
                              </p:par>
                            </p:childTnLst>
                          </p:cTn>
                        </p:par>
                        <p:par>
                          <p:cTn id="134" fill="hold">
                            <p:stCondLst>
                              <p:cond delay="500"/>
                            </p:stCondLst>
                            <p:childTnLst>
                              <p:par>
                                <p:cTn id="135" presetID="10" presetClass="entr" presetSubtype="0" fill="hold" grpId="0" nodeType="afterEffect">
                                  <p:stCondLst>
                                    <p:cond delay="0"/>
                                  </p:stCondLst>
                                  <p:childTnLst>
                                    <p:set>
                                      <p:cBhvr>
                                        <p:cTn id="136" dur="1" fill="hold">
                                          <p:stCondLst>
                                            <p:cond delay="0"/>
                                          </p:stCondLst>
                                        </p:cTn>
                                        <p:tgtEl>
                                          <p:spTgt spid="41"/>
                                        </p:tgtEl>
                                        <p:attrNameLst>
                                          <p:attrName>style.visibility</p:attrName>
                                        </p:attrNameLst>
                                      </p:cBhvr>
                                      <p:to>
                                        <p:strVal val="visible"/>
                                      </p:to>
                                    </p:set>
                                    <p:animEffect transition="in" filter="fade">
                                      <p:cBhvr>
                                        <p:cTn id="137" dur="500"/>
                                        <p:tgtEl>
                                          <p:spTgt spid="41"/>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xit" presetSubtype="0" fill="hold" grpId="1" nodeType="clickEffect">
                                  <p:stCondLst>
                                    <p:cond delay="0"/>
                                  </p:stCondLst>
                                  <p:childTnLst>
                                    <p:animEffect transition="out" filter="fade">
                                      <p:cBhvr>
                                        <p:cTn id="141" dur="500"/>
                                        <p:tgtEl>
                                          <p:spTgt spid="27"/>
                                        </p:tgtEl>
                                      </p:cBhvr>
                                    </p:animEffect>
                                    <p:set>
                                      <p:cBhvr>
                                        <p:cTn id="142" dur="1" fill="hold">
                                          <p:stCondLst>
                                            <p:cond delay="499"/>
                                          </p:stCondLst>
                                        </p:cTn>
                                        <p:tgtEl>
                                          <p:spTgt spid="27"/>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41"/>
                                        </p:tgtEl>
                                      </p:cBhvr>
                                    </p:animEffect>
                                    <p:set>
                                      <p:cBhvr>
                                        <p:cTn id="145" dur="1" fill="hold">
                                          <p:stCondLst>
                                            <p:cond delay="499"/>
                                          </p:stCondLst>
                                        </p:cTn>
                                        <p:tgtEl>
                                          <p:spTgt spid="41"/>
                                        </p:tgtEl>
                                        <p:attrNameLst>
                                          <p:attrName>style.visibility</p:attrName>
                                        </p:attrNameLst>
                                      </p:cBhvr>
                                      <p:to>
                                        <p:strVal val="hidden"/>
                                      </p:to>
                                    </p:set>
                                  </p:childTnLst>
                                </p:cTn>
                              </p:par>
                            </p:childTnLst>
                          </p:cTn>
                        </p:par>
                        <p:par>
                          <p:cTn id="146" fill="hold">
                            <p:stCondLst>
                              <p:cond delay="500"/>
                            </p:stCondLst>
                            <p:childTnLst>
                              <p:par>
                                <p:cTn id="147" presetID="10" presetClass="entr" presetSubtype="0" fill="hold" nodeType="afterEffect">
                                  <p:stCondLst>
                                    <p:cond delay="0"/>
                                  </p:stCondLst>
                                  <p:childTnLst>
                                    <p:set>
                                      <p:cBhvr>
                                        <p:cTn id="148" dur="1" fill="hold">
                                          <p:stCondLst>
                                            <p:cond delay="0"/>
                                          </p:stCondLst>
                                        </p:cTn>
                                        <p:tgtEl>
                                          <p:spTgt spid="11"/>
                                        </p:tgtEl>
                                        <p:attrNameLst>
                                          <p:attrName>style.visibility</p:attrName>
                                        </p:attrNameLst>
                                      </p:cBhvr>
                                      <p:to>
                                        <p:strVal val="visible"/>
                                      </p:to>
                                    </p:set>
                                    <p:animEffect transition="in" filter="fade">
                                      <p:cBhvr>
                                        <p:cTn id="149" dur="500"/>
                                        <p:tgtEl>
                                          <p:spTgt spid="11"/>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28"/>
                                        </p:tgtEl>
                                        <p:attrNameLst>
                                          <p:attrName>style.visibility</p:attrName>
                                        </p:attrNameLst>
                                      </p:cBhvr>
                                      <p:to>
                                        <p:strVal val="visible"/>
                                      </p:to>
                                    </p:set>
                                    <p:animEffect transition="in" filter="fade">
                                      <p:cBhvr>
                                        <p:cTn id="154" dur="500"/>
                                        <p:tgtEl>
                                          <p:spTgt spid="28"/>
                                        </p:tgtEl>
                                      </p:cBhvr>
                                    </p:animEffect>
                                  </p:childTnLst>
                                </p:cTn>
                              </p:par>
                            </p:childTnLst>
                          </p:cTn>
                        </p:par>
                        <p:par>
                          <p:cTn id="155" fill="hold">
                            <p:stCondLst>
                              <p:cond delay="500"/>
                            </p:stCondLst>
                            <p:childTnLst>
                              <p:par>
                                <p:cTn id="156" presetID="10" presetClass="entr" presetSubtype="0" fill="hold" grpId="0" nodeType="afterEffect">
                                  <p:stCondLst>
                                    <p:cond delay="0"/>
                                  </p:stCondLst>
                                  <p:childTnLst>
                                    <p:set>
                                      <p:cBhvr>
                                        <p:cTn id="157" dur="1" fill="hold">
                                          <p:stCondLst>
                                            <p:cond delay="0"/>
                                          </p:stCondLst>
                                        </p:cTn>
                                        <p:tgtEl>
                                          <p:spTgt spid="42"/>
                                        </p:tgtEl>
                                        <p:attrNameLst>
                                          <p:attrName>style.visibility</p:attrName>
                                        </p:attrNameLst>
                                      </p:cBhvr>
                                      <p:to>
                                        <p:strVal val="visible"/>
                                      </p:to>
                                    </p:set>
                                    <p:animEffect transition="in" filter="fade">
                                      <p:cBhvr>
                                        <p:cTn id="158" dur="500"/>
                                        <p:tgtEl>
                                          <p:spTgt spid="42"/>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xit" presetSubtype="0" fill="hold" grpId="1" nodeType="clickEffect">
                                  <p:stCondLst>
                                    <p:cond delay="0"/>
                                  </p:stCondLst>
                                  <p:childTnLst>
                                    <p:animEffect transition="out" filter="fade">
                                      <p:cBhvr>
                                        <p:cTn id="162" dur="500"/>
                                        <p:tgtEl>
                                          <p:spTgt spid="28"/>
                                        </p:tgtEl>
                                      </p:cBhvr>
                                    </p:animEffect>
                                    <p:set>
                                      <p:cBhvr>
                                        <p:cTn id="163" dur="1" fill="hold">
                                          <p:stCondLst>
                                            <p:cond delay="499"/>
                                          </p:stCondLst>
                                        </p:cTn>
                                        <p:tgtEl>
                                          <p:spTgt spid="28"/>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500"/>
                                        <p:tgtEl>
                                          <p:spTgt spid="42"/>
                                        </p:tgtEl>
                                      </p:cBhvr>
                                    </p:animEffect>
                                    <p:set>
                                      <p:cBhvr>
                                        <p:cTn id="166" dur="1" fill="hold">
                                          <p:stCondLst>
                                            <p:cond delay="499"/>
                                          </p:stCondLst>
                                        </p:cTn>
                                        <p:tgtEl>
                                          <p:spTgt spid="42"/>
                                        </p:tgtEl>
                                        <p:attrNameLst>
                                          <p:attrName>style.visibility</p:attrName>
                                        </p:attrNameLst>
                                      </p:cBhvr>
                                      <p:to>
                                        <p:strVal val="hidden"/>
                                      </p:to>
                                    </p:set>
                                  </p:childTnLst>
                                </p:cTn>
                              </p:par>
                            </p:childTnLst>
                          </p:cTn>
                        </p:par>
                        <p:par>
                          <p:cTn id="167" fill="hold">
                            <p:stCondLst>
                              <p:cond delay="500"/>
                            </p:stCondLst>
                            <p:childTnLst>
                              <p:par>
                                <p:cTn id="168" presetID="10" presetClass="entr" presetSubtype="0" fill="hold" nodeType="afterEffect">
                                  <p:stCondLst>
                                    <p:cond delay="0"/>
                                  </p:stCondLst>
                                  <p:childTnLst>
                                    <p:set>
                                      <p:cBhvr>
                                        <p:cTn id="169" dur="1" fill="hold">
                                          <p:stCondLst>
                                            <p:cond delay="0"/>
                                          </p:stCondLst>
                                        </p:cTn>
                                        <p:tgtEl>
                                          <p:spTgt spid="12"/>
                                        </p:tgtEl>
                                        <p:attrNameLst>
                                          <p:attrName>style.visibility</p:attrName>
                                        </p:attrNameLst>
                                      </p:cBhvr>
                                      <p:to>
                                        <p:strVal val="visible"/>
                                      </p:to>
                                    </p:set>
                                    <p:animEffect transition="in" filter="fade">
                                      <p:cBhvr>
                                        <p:cTn id="170" dur="500"/>
                                        <p:tgtEl>
                                          <p:spTgt spid="12"/>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29"/>
                                        </p:tgtEl>
                                        <p:attrNameLst>
                                          <p:attrName>style.visibility</p:attrName>
                                        </p:attrNameLst>
                                      </p:cBhvr>
                                      <p:to>
                                        <p:strVal val="visible"/>
                                      </p:to>
                                    </p:set>
                                    <p:animEffect transition="in" filter="fade">
                                      <p:cBhvr>
                                        <p:cTn id="175" dur="500"/>
                                        <p:tgtEl>
                                          <p:spTgt spid="29"/>
                                        </p:tgtEl>
                                      </p:cBhvr>
                                    </p:animEffect>
                                  </p:childTnLst>
                                </p:cTn>
                              </p:par>
                            </p:childTnLst>
                          </p:cTn>
                        </p:par>
                        <p:par>
                          <p:cTn id="176" fill="hold">
                            <p:stCondLst>
                              <p:cond delay="500"/>
                            </p:stCondLst>
                            <p:childTnLst>
                              <p:par>
                                <p:cTn id="177" presetID="10" presetClass="entr" presetSubtype="0" fill="hold" grpId="0" nodeType="afterEffect">
                                  <p:stCondLst>
                                    <p:cond delay="0"/>
                                  </p:stCondLst>
                                  <p:childTnLst>
                                    <p:set>
                                      <p:cBhvr>
                                        <p:cTn id="178" dur="1" fill="hold">
                                          <p:stCondLst>
                                            <p:cond delay="0"/>
                                          </p:stCondLst>
                                        </p:cTn>
                                        <p:tgtEl>
                                          <p:spTgt spid="43"/>
                                        </p:tgtEl>
                                        <p:attrNameLst>
                                          <p:attrName>style.visibility</p:attrName>
                                        </p:attrNameLst>
                                      </p:cBhvr>
                                      <p:to>
                                        <p:strVal val="visible"/>
                                      </p:to>
                                    </p:set>
                                    <p:animEffect transition="in" filter="fade">
                                      <p:cBhvr>
                                        <p:cTn id="179" dur="500"/>
                                        <p:tgtEl>
                                          <p:spTgt spid="43"/>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xit" presetSubtype="0" fill="hold" grpId="1" nodeType="clickEffect">
                                  <p:stCondLst>
                                    <p:cond delay="0"/>
                                  </p:stCondLst>
                                  <p:childTnLst>
                                    <p:animEffect transition="out" filter="fade">
                                      <p:cBhvr>
                                        <p:cTn id="183" dur="500"/>
                                        <p:tgtEl>
                                          <p:spTgt spid="29"/>
                                        </p:tgtEl>
                                      </p:cBhvr>
                                    </p:animEffect>
                                    <p:set>
                                      <p:cBhvr>
                                        <p:cTn id="184" dur="1" fill="hold">
                                          <p:stCondLst>
                                            <p:cond delay="499"/>
                                          </p:stCondLst>
                                        </p:cTn>
                                        <p:tgtEl>
                                          <p:spTgt spid="29"/>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43"/>
                                        </p:tgtEl>
                                      </p:cBhvr>
                                    </p:animEffect>
                                    <p:set>
                                      <p:cBhvr>
                                        <p:cTn id="187" dur="1" fill="hold">
                                          <p:stCondLst>
                                            <p:cond delay="499"/>
                                          </p:stCondLst>
                                        </p:cTn>
                                        <p:tgtEl>
                                          <p:spTgt spid="43"/>
                                        </p:tgtEl>
                                        <p:attrNameLst>
                                          <p:attrName>style.visibility</p:attrName>
                                        </p:attrNameLst>
                                      </p:cBhvr>
                                      <p:to>
                                        <p:strVal val="hidden"/>
                                      </p:to>
                                    </p:set>
                                  </p:childTnLst>
                                </p:cTn>
                              </p:par>
                            </p:childTnLst>
                          </p:cTn>
                        </p:par>
                        <p:par>
                          <p:cTn id="188" fill="hold">
                            <p:stCondLst>
                              <p:cond delay="500"/>
                            </p:stCondLst>
                            <p:childTnLst>
                              <p:par>
                                <p:cTn id="189" presetID="10" presetClass="entr" presetSubtype="0" fill="hold" nodeType="afterEffect">
                                  <p:stCondLst>
                                    <p:cond delay="0"/>
                                  </p:stCondLst>
                                  <p:childTnLst>
                                    <p:set>
                                      <p:cBhvr>
                                        <p:cTn id="190" dur="1" fill="hold">
                                          <p:stCondLst>
                                            <p:cond delay="0"/>
                                          </p:stCondLst>
                                        </p:cTn>
                                        <p:tgtEl>
                                          <p:spTgt spid="13"/>
                                        </p:tgtEl>
                                        <p:attrNameLst>
                                          <p:attrName>style.visibility</p:attrName>
                                        </p:attrNameLst>
                                      </p:cBhvr>
                                      <p:to>
                                        <p:strVal val="visible"/>
                                      </p:to>
                                    </p:set>
                                    <p:animEffect transition="in" filter="fade">
                                      <p:cBhvr>
                                        <p:cTn id="191" dur="500"/>
                                        <p:tgtEl>
                                          <p:spTgt spid="13"/>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grpId="0" nodeType="clickEffect">
                                  <p:stCondLst>
                                    <p:cond delay="0"/>
                                  </p:stCondLst>
                                  <p:childTnLst>
                                    <p:set>
                                      <p:cBhvr>
                                        <p:cTn id="195" dur="1" fill="hold">
                                          <p:stCondLst>
                                            <p:cond delay="0"/>
                                          </p:stCondLst>
                                        </p:cTn>
                                        <p:tgtEl>
                                          <p:spTgt spid="30"/>
                                        </p:tgtEl>
                                        <p:attrNameLst>
                                          <p:attrName>style.visibility</p:attrName>
                                        </p:attrNameLst>
                                      </p:cBhvr>
                                      <p:to>
                                        <p:strVal val="visible"/>
                                      </p:to>
                                    </p:set>
                                    <p:animEffect transition="in" filter="fade">
                                      <p:cBhvr>
                                        <p:cTn id="196" dur="500"/>
                                        <p:tgtEl>
                                          <p:spTgt spid="30"/>
                                        </p:tgtEl>
                                      </p:cBhvr>
                                    </p:animEffect>
                                  </p:childTnLst>
                                </p:cTn>
                              </p:par>
                            </p:childTnLst>
                          </p:cTn>
                        </p:par>
                        <p:par>
                          <p:cTn id="197" fill="hold">
                            <p:stCondLst>
                              <p:cond delay="500"/>
                            </p:stCondLst>
                            <p:childTnLst>
                              <p:par>
                                <p:cTn id="198" presetID="10" presetClass="entr" presetSubtype="0" fill="hold" grpId="0" nodeType="afterEffect">
                                  <p:stCondLst>
                                    <p:cond delay="0"/>
                                  </p:stCondLst>
                                  <p:childTnLst>
                                    <p:set>
                                      <p:cBhvr>
                                        <p:cTn id="199" dur="1" fill="hold">
                                          <p:stCondLst>
                                            <p:cond delay="0"/>
                                          </p:stCondLst>
                                        </p:cTn>
                                        <p:tgtEl>
                                          <p:spTgt spid="44"/>
                                        </p:tgtEl>
                                        <p:attrNameLst>
                                          <p:attrName>style.visibility</p:attrName>
                                        </p:attrNameLst>
                                      </p:cBhvr>
                                      <p:to>
                                        <p:strVal val="visible"/>
                                      </p:to>
                                    </p:set>
                                    <p:animEffect transition="in" filter="fade">
                                      <p:cBhvr>
                                        <p:cTn id="200" dur="500"/>
                                        <p:tgtEl>
                                          <p:spTgt spid="44"/>
                                        </p:tgtEl>
                                      </p:cBhvr>
                                    </p:animEffect>
                                  </p:childTnLst>
                                </p:cTn>
                              </p:par>
                            </p:childTnLst>
                          </p:cTn>
                        </p:par>
                      </p:childTnLst>
                    </p:cTn>
                  </p:par>
                  <p:par>
                    <p:cTn id="201" fill="hold">
                      <p:stCondLst>
                        <p:cond delay="indefinite"/>
                      </p:stCondLst>
                      <p:childTnLst>
                        <p:par>
                          <p:cTn id="202" fill="hold">
                            <p:stCondLst>
                              <p:cond delay="0"/>
                            </p:stCondLst>
                            <p:childTnLst>
                              <p:par>
                                <p:cTn id="203" presetID="10" presetClass="exit" presetSubtype="0" fill="hold" grpId="1" nodeType="clickEffect">
                                  <p:stCondLst>
                                    <p:cond delay="0"/>
                                  </p:stCondLst>
                                  <p:childTnLst>
                                    <p:animEffect transition="out" filter="fade">
                                      <p:cBhvr>
                                        <p:cTn id="204" dur="500"/>
                                        <p:tgtEl>
                                          <p:spTgt spid="30"/>
                                        </p:tgtEl>
                                      </p:cBhvr>
                                    </p:animEffect>
                                    <p:set>
                                      <p:cBhvr>
                                        <p:cTn id="205" dur="1" fill="hold">
                                          <p:stCondLst>
                                            <p:cond delay="499"/>
                                          </p:stCondLst>
                                        </p:cTn>
                                        <p:tgtEl>
                                          <p:spTgt spid="30"/>
                                        </p:tgtEl>
                                        <p:attrNameLst>
                                          <p:attrName>style.visibility</p:attrName>
                                        </p:attrNameLst>
                                      </p:cBhvr>
                                      <p:to>
                                        <p:strVal val="hidden"/>
                                      </p:to>
                                    </p:set>
                                  </p:childTnLst>
                                </p:cTn>
                              </p:par>
                              <p:par>
                                <p:cTn id="206" presetID="10" presetClass="exit" presetSubtype="0" fill="hold" grpId="1" nodeType="withEffect">
                                  <p:stCondLst>
                                    <p:cond delay="0"/>
                                  </p:stCondLst>
                                  <p:childTnLst>
                                    <p:animEffect transition="out" filter="fade">
                                      <p:cBhvr>
                                        <p:cTn id="207" dur="500"/>
                                        <p:tgtEl>
                                          <p:spTgt spid="44"/>
                                        </p:tgtEl>
                                      </p:cBhvr>
                                    </p:animEffect>
                                    <p:set>
                                      <p:cBhvr>
                                        <p:cTn id="208" dur="1" fill="hold">
                                          <p:stCondLst>
                                            <p:cond delay="499"/>
                                          </p:stCondLst>
                                        </p:cTn>
                                        <p:tgtEl>
                                          <p:spTgt spid="44"/>
                                        </p:tgtEl>
                                        <p:attrNameLst>
                                          <p:attrName>style.visibility</p:attrName>
                                        </p:attrNameLst>
                                      </p:cBhvr>
                                      <p:to>
                                        <p:strVal val="hidden"/>
                                      </p:to>
                                    </p:set>
                                  </p:childTnLst>
                                </p:cTn>
                              </p:par>
                            </p:childTnLst>
                          </p:cTn>
                        </p:par>
                        <p:par>
                          <p:cTn id="209" fill="hold">
                            <p:stCondLst>
                              <p:cond delay="500"/>
                            </p:stCondLst>
                            <p:childTnLst>
                              <p:par>
                                <p:cTn id="210" presetID="10" presetClass="entr" presetSubtype="0" fill="hold" nodeType="afterEffect">
                                  <p:stCondLst>
                                    <p:cond delay="0"/>
                                  </p:stCondLst>
                                  <p:childTnLst>
                                    <p:set>
                                      <p:cBhvr>
                                        <p:cTn id="211" dur="1" fill="hold">
                                          <p:stCondLst>
                                            <p:cond delay="0"/>
                                          </p:stCondLst>
                                        </p:cTn>
                                        <p:tgtEl>
                                          <p:spTgt spid="14"/>
                                        </p:tgtEl>
                                        <p:attrNameLst>
                                          <p:attrName>style.visibility</p:attrName>
                                        </p:attrNameLst>
                                      </p:cBhvr>
                                      <p:to>
                                        <p:strVal val="visible"/>
                                      </p:to>
                                    </p:set>
                                    <p:animEffect transition="in" filter="fade">
                                      <p:cBhvr>
                                        <p:cTn id="212" dur="500"/>
                                        <p:tgtEl>
                                          <p:spTgt spid="14"/>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31"/>
                                        </p:tgtEl>
                                        <p:attrNameLst>
                                          <p:attrName>style.visibility</p:attrName>
                                        </p:attrNameLst>
                                      </p:cBhvr>
                                      <p:to>
                                        <p:strVal val="visible"/>
                                      </p:to>
                                    </p:set>
                                    <p:animEffect transition="in" filter="fade">
                                      <p:cBhvr>
                                        <p:cTn id="217" dur="500"/>
                                        <p:tgtEl>
                                          <p:spTgt spid="31"/>
                                        </p:tgtEl>
                                      </p:cBhvr>
                                    </p:animEffect>
                                  </p:childTnLst>
                                </p:cTn>
                              </p:par>
                            </p:childTnLst>
                          </p:cTn>
                        </p:par>
                        <p:par>
                          <p:cTn id="218" fill="hold">
                            <p:stCondLst>
                              <p:cond delay="500"/>
                            </p:stCondLst>
                            <p:childTnLst>
                              <p:par>
                                <p:cTn id="219" presetID="10" presetClass="entr" presetSubtype="0" fill="hold" grpId="0" nodeType="afterEffect">
                                  <p:stCondLst>
                                    <p:cond delay="0"/>
                                  </p:stCondLst>
                                  <p:childTnLst>
                                    <p:set>
                                      <p:cBhvr>
                                        <p:cTn id="220" dur="1" fill="hold">
                                          <p:stCondLst>
                                            <p:cond delay="0"/>
                                          </p:stCondLst>
                                        </p:cTn>
                                        <p:tgtEl>
                                          <p:spTgt spid="45"/>
                                        </p:tgtEl>
                                        <p:attrNameLst>
                                          <p:attrName>style.visibility</p:attrName>
                                        </p:attrNameLst>
                                      </p:cBhvr>
                                      <p:to>
                                        <p:strVal val="visible"/>
                                      </p:to>
                                    </p:set>
                                    <p:animEffect transition="in" filter="fade">
                                      <p:cBhvr>
                                        <p:cTn id="221" dur="500"/>
                                        <p:tgtEl>
                                          <p:spTgt spid="45"/>
                                        </p:tgtEl>
                                      </p:cBhvr>
                                    </p:animEffect>
                                  </p:childTnLst>
                                </p:cTn>
                              </p:par>
                            </p:childTnLst>
                          </p:cTn>
                        </p:par>
                      </p:childTnLst>
                    </p:cTn>
                  </p:par>
                  <p:par>
                    <p:cTn id="222" fill="hold">
                      <p:stCondLst>
                        <p:cond delay="indefinite"/>
                      </p:stCondLst>
                      <p:childTnLst>
                        <p:par>
                          <p:cTn id="223" fill="hold">
                            <p:stCondLst>
                              <p:cond delay="0"/>
                            </p:stCondLst>
                            <p:childTnLst>
                              <p:par>
                                <p:cTn id="224" presetID="10" presetClass="exit" presetSubtype="0" fill="hold" grpId="1" nodeType="clickEffect">
                                  <p:stCondLst>
                                    <p:cond delay="0"/>
                                  </p:stCondLst>
                                  <p:childTnLst>
                                    <p:animEffect transition="out" filter="fade">
                                      <p:cBhvr>
                                        <p:cTn id="225" dur="500"/>
                                        <p:tgtEl>
                                          <p:spTgt spid="31"/>
                                        </p:tgtEl>
                                      </p:cBhvr>
                                    </p:animEffect>
                                    <p:set>
                                      <p:cBhvr>
                                        <p:cTn id="226" dur="1" fill="hold">
                                          <p:stCondLst>
                                            <p:cond delay="499"/>
                                          </p:stCondLst>
                                        </p:cTn>
                                        <p:tgtEl>
                                          <p:spTgt spid="31"/>
                                        </p:tgtEl>
                                        <p:attrNameLst>
                                          <p:attrName>style.visibility</p:attrName>
                                        </p:attrNameLst>
                                      </p:cBhvr>
                                      <p:to>
                                        <p:strVal val="hidden"/>
                                      </p:to>
                                    </p:set>
                                  </p:childTnLst>
                                </p:cTn>
                              </p:par>
                              <p:par>
                                <p:cTn id="227" presetID="10" presetClass="exit" presetSubtype="0" fill="hold" grpId="1" nodeType="withEffect">
                                  <p:stCondLst>
                                    <p:cond delay="0"/>
                                  </p:stCondLst>
                                  <p:childTnLst>
                                    <p:animEffect transition="out" filter="fade">
                                      <p:cBhvr>
                                        <p:cTn id="228" dur="500"/>
                                        <p:tgtEl>
                                          <p:spTgt spid="45"/>
                                        </p:tgtEl>
                                      </p:cBhvr>
                                    </p:animEffect>
                                    <p:set>
                                      <p:cBhvr>
                                        <p:cTn id="229" dur="1" fill="hold">
                                          <p:stCondLst>
                                            <p:cond delay="499"/>
                                          </p:stCondLst>
                                        </p:cTn>
                                        <p:tgtEl>
                                          <p:spTgt spid="45"/>
                                        </p:tgtEl>
                                        <p:attrNameLst>
                                          <p:attrName>style.visibility</p:attrName>
                                        </p:attrNameLst>
                                      </p:cBhvr>
                                      <p:to>
                                        <p:strVal val="hidden"/>
                                      </p:to>
                                    </p:set>
                                  </p:childTnLst>
                                </p:cTn>
                              </p:par>
                            </p:childTnLst>
                          </p:cTn>
                        </p:par>
                        <p:par>
                          <p:cTn id="230" fill="hold">
                            <p:stCondLst>
                              <p:cond delay="500"/>
                            </p:stCondLst>
                            <p:childTnLst>
                              <p:par>
                                <p:cTn id="231" presetID="10" presetClass="entr" presetSubtype="0" fill="hold" nodeType="afterEffect">
                                  <p:stCondLst>
                                    <p:cond delay="0"/>
                                  </p:stCondLst>
                                  <p:childTnLst>
                                    <p:set>
                                      <p:cBhvr>
                                        <p:cTn id="232" dur="1" fill="hold">
                                          <p:stCondLst>
                                            <p:cond delay="0"/>
                                          </p:stCondLst>
                                        </p:cTn>
                                        <p:tgtEl>
                                          <p:spTgt spid="15"/>
                                        </p:tgtEl>
                                        <p:attrNameLst>
                                          <p:attrName>style.visibility</p:attrName>
                                        </p:attrNameLst>
                                      </p:cBhvr>
                                      <p:to>
                                        <p:strVal val="visible"/>
                                      </p:to>
                                    </p:set>
                                    <p:animEffect transition="in" filter="fade">
                                      <p:cBhvr>
                                        <p:cTn id="233" dur="500"/>
                                        <p:tgtEl>
                                          <p:spTgt spid="15"/>
                                        </p:tgtEl>
                                      </p:cBhvr>
                                    </p:animEffect>
                                  </p:childTnLst>
                                </p:cTn>
                              </p:par>
                            </p:childTnLst>
                          </p:cTn>
                        </p:par>
                      </p:childTnLst>
                    </p:cTn>
                  </p:par>
                  <p:par>
                    <p:cTn id="234" fill="hold">
                      <p:stCondLst>
                        <p:cond delay="indefinite"/>
                      </p:stCondLst>
                      <p:childTnLst>
                        <p:par>
                          <p:cTn id="235" fill="hold">
                            <p:stCondLst>
                              <p:cond delay="0"/>
                            </p:stCondLst>
                            <p:childTnLst>
                              <p:par>
                                <p:cTn id="236" presetID="10" presetClass="entr" presetSubtype="0" fill="hold" grpId="0" nodeType="clickEffect">
                                  <p:stCondLst>
                                    <p:cond delay="0"/>
                                  </p:stCondLst>
                                  <p:childTnLst>
                                    <p:set>
                                      <p:cBhvr>
                                        <p:cTn id="237" dur="1" fill="hold">
                                          <p:stCondLst>
                                            <p:cond delay="0"/>
                                          </p:stCondLst>
                                        </p:cTn>
                                        <p:tgtEl>
                                          <p:spTgt spid="32"/>
                                        </p:tgtEl>
                                        <p:attrNameLst>
                                          <p:attrName>style.visibility</p:attrName>
                                        </p:attrNameLst>
                                      </p:cBhvr>
                                      <p:to>
                                        <p:strVal val="visible"/>
                                      </p:to>
                                    </p:set>
                                    <p:animEffect transition="in" filter="fade">
                                      <p:cBhvr>
                                        <p:cTn id="238" dur="500"/>
                                        <p:tgtEl>
                                          <p:spTgt spid="32"/>
                                        </p:tgtEl>
                                      </p:cBhvr>
                                    </p:animEffect>
                                  </p:childTnLst>
                                </p:cTn>
                              </p:par>
                            </p:childTnLst>
                          </p:cTn>
                        </p:par>
                        <p:par>
                          <p:cTn id="239" fill="hold">
                            <p:stCondLst>
                              <p:cond delay="500"/>
                            </p:stCondLst>
                            <p:childTnLst>
                              <p:par>
                                <p:cTn id="240" presetID="10" presetClass="entr" presetSubtype="0" fill="hold" grpId="0" nodeType="afterEffect">
                                  <p:stCondLst>
                                    <p:cond delay="0"/>
                                  </p:stCondLst>
                                  <p:childTnLst>
                                    <p:set>
                                      <p:cBhvr>
                                        <p:cTn id="241" dur="1" fill="hold">
                                          <p:stCondLst>
                                            <p:cond delay="0"/>
                                          </p:stCondLst>
                                        </p:cTn>
                                        <p:tgtEl>
                                          <p:spTgt spid="46"/>
                                        </p:tgtEl>
                                        <p:attrNameLst>
                                          <p:attrName>style.visibility</p:attrName>
                                        </p:attrNameLst>
                                      </p:cBhvr>
                                      <p:to>
                                        <p:strVal val="visible"/>
                                      </p:to>
                                    </p:set>
                                    <p:animEffect transition="in" filter="fade">
                                      <p:cBhvr>
                                        <p:cTn id="242" dur="500"/>
                                        <p:tgtEl>
                                          <p:spTgt spid="46"/>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xit" presetSubtype="0" fill="hold" grpId="1" nodeType="clickEffect">
                                  <p:stCondLst>
                                    <p:cond delay="0"/>
                                  </p:stCondLst>
                                  <p:childTnLst>
                                    <p:animEffect transition="out" filter="fade">
                                      <p:cBhvr>
                                        <p:cTn id="246" dur="500"/>
                                        <p:tgtEl>
                                          <p:spTgt spid="32"/>
                                        </p:tgtEl>
                                      </p:cBhvr>
                                    </p:animEffect>
                                    <p:set>
                                      <p:cBhvr>
                                        <p:cTn id="247" dur="1" fill="hold">
                                          <p:stCondLst>
                                            <p:cond delay="499"/>
                                          </p:stCondLst>
                                        </p:cTn>
                                        <p:tgtEl>
                                          <p:spTgt spid="32"/>
                                        </p:tgtEl>
                                        <p:attrNameLst>
                                          <p:attrName>style.visibility</p:attrName>
                                        </p:attrNameLst>
                                      </p:cBhvr>
                                      <p:to>
                                        <p:strVal val="hidden"/>
                                      </p:to>
                                    </p:set>
                                  </p:childTnLst>
                                </p:cTn>
                              </p:par>
                              <p:par>
                                <p:cTn id="248" presetID="10" presetClass="exit" presetSubtype="0" fill="hold" grpId="1" nodeType="withEffect">
                                  <p:stCondLst>
                                    <p:cond delay="0"/>
                                  </p:stCondLst>
                                  <p:childTnLst>
                                    <p:animEffect transition="out" filter="fade">
                                      <p:cBhvr>
                                        <p:cTn id="249" dur="500"/>
                                        <p:tgtEl>
                                          <p:spTgt spid="46"/>
                                        </p:tgtEl>
                                      </p:cBhvr>
                                    </p:animEffect>
                                    <p:set>
                                      <p:cBhvr>
                                        <p:cTn id="250" dur="1" fill="hold">
                                          <p:stCondLst>
                                            <p:cond delay="499"/>
                                          </p:stCondLst>
                                        </p:cTn>
                                        <p:tgtEl>
                                          <p:spTgt spid="46"/>
                                        </p:tgtEl>
                                        <p:attrNameLst>
                                          <p:attrName>style.visibility</p:attrName>
                                        </p:attrNameLst>
                                      </p:cBhvr>
                                      <p:to>
                                        <p:strVal val="hidden"/>
                                      </p:to>
                                    </p:set>
                                  </p:childTnLst>
                                </p:cTn>
                              </p:par>
                            </p:childTnLst>
                          </p:cTn>
                        </p:par>
                        <p:par>
                          <p:cTn id="251" fill="hold">
                            <p:stCondLst>
                              <p:cond delay="500"/>
                            </p:stCondLst>
                            <p:childTnLst>
                              <p:par>
                                <p:cTn id="252" presetID="10" presetClass="entr" presetSubtype="0" fill="hold" nodeType="afterEffect">
                                  <p:stCondLst>
                                    <p:cond delay="0"/>
                                  </p:stCondLst>
                                  <p:childTnLst>
                                    <p:set>
                                      <p:cBhvr>
                                        <p:cTn id="253" dur="1" fill="hold">
                                          <p:stCondLst>
                                            <p:cond delay="0"/>
                                          </p:stCondLst>
                                        </p:cTn>
                                        <p:tgtEl>
                                          <p:spTgt spid="16"/>
                                        </p:tgtEl>
                                        <p:attrNameLst>
                                          <p:attrName>style.visibility</p:attrName>
                                        </p:attrNameLst>
                                      </p:cBhvr>
                                      <p:to>
                                        <p:strVal val="visible"/>
                                      </p:to>
                                    </p:set>
                                    <p:animEffect transition="in" filter="fade">
                                      <p:cBhvr>
                                        <p:cTn id="254" dur="500"/>
                                        <p:tgtEl>
                                          <p:spTgt spid="16"/>
                                        </p:tgtEl>
                                      </p:cBhvr>
                                    </p:animEffect>
                                  </p:childTnLst>
                                </p:cTn>
                              </p:par>
                            </p:childTnLst>
                          </p:cTn>
                        </p:par>
                      </p:childTnLst>
                    </p:cTn>
                  </p:par>
                  <p:par>
                    <p:cTn id="255" fill="hold">
                      <p:stCondLst>
                        <p:cond delay="indefinite"/>
                      </p:stCondLst>
                      <p:childTnLst>
                        <p:par>
                          <p:cTn id="256" fill="hold">
                            <p:stCondLst>
                              <p:cond delay="0"/>
                            </p:stCondLst>
                            <p:childTnLst>
                              <p:par>
                                <p:cTn id="257" presetID="10" presetClass="entr" presetSubtype="0" fill="hold" grpId="0" nodeType="clickEffect">
                                  <p:stCondLst>
                                    <p:cond delay="0"/>
                                  </p:stCondLst>
                                  <p:childTnLst>
                                    <p:set>
                                      <p:cBhvr>
                                        <p:cTn id="258" dur="1" fill="hold">
                                          <p:stCondLst>
                                            <p:cond delay="0"/>
                                          </p:stCondLst>
                                        </p:cTn>
                                        <p:tgtEl>
                                          <p:spTgt spid="33"/>
                                        </p:tgtEl>
                                        <p:attrNameLst>
                                          <p:attrName>style.visibility</p:attrName>
                                        </p:attrNameLst>
                                      </p:cBhvr>
                                      <p:to>
                                        <p:strVal val="visible"/>
                                      </p:to>
                                    </p:set>
                                    <p:animEffect transition="in" filter="fade">
                                      <p:cBhvr>
                                        <p:cTn id="259" dur="500"/>
                                        <p:tgtEl>
                                          <p:spTgt spid="33"/>
                                        </p:tgtEl>
                                      </p:cBhvr>
                                    </p:animEffect>
                                  </p:childTnLst>
                                </p:cTn>
                              </p:par>
                            </p:childTnLst>
                          </p:cTn>
                        </p:par>
                        <p:par>
                          <p:cTn id="260" fill="hold">
                            <p:stCondLst>
                              <p:cond delay="500"/>
                            </p:stCondLst>
                            <p:childTnLst>
                              <p:par>
                                <p:cTn id="261" presetID="10" presetClass="entr" presetSubtype="0" fill="hold" grpId="0" nodeType="afterEffect">
                                  <p:stCondLst>
                                    <p:cond delay="0"/>
                                  </p:stCondLst>
                                  <p:childTnLst>
                                    <p:set>
                                      <p:cBhvr>
                                        <p:cTn id="262" dur="1" fill="hold">
                                          <p:stCondLst>
                                            <p:cond delay="0"/>
                                          </p:stCondLst>
                                        </p:cTn>
                                        <p:tgtEl>
                                          <p:spTgt spid="47"/>
                                        </p:tgtEl>
                                        <p:attrNameLst>
                                          <p:attrName>style.visibility</p:attrName>
                                        </p:attrNameLst>
                                      </p:cBhvr>
                                      <p:to>
                                        <p:strVal val="visible"/>
                                      </p:to>
                                    </p:set>
                                    <p:animEffect transition="in" filter="fade">
                                      <p:cBhvr>
                                        <p:cTn id="263" dur="500"/>
                                        <p:tgtEl>
                                          <p:spTgt spid="47"/>
                                        </p:tgtEl>
                                      </p:cBhvr>
                                    </p:animEffect>
                                  </p:childTnLst>
                                </p:cTn>
                              </p:par>
                            </p:childTnLst>
                          </p:cTn>
                        </p:par>
                      </p:childTnLst>
                    </p:cTn>
                  </p:par>
                  <p:par>
                    <p:cTn id="264" fill="hold">
                      <p:stCondLst>
                        <p:cond delay="indefinite"/>
                      </p:stCondLst>
                      <p:childTnLst>
                        <p:par>
                          <p:cTn id="265" fill="hold">
                            <p:stCondLst>
                              <p:cond delay="0"/>
                            </p:stCondLst>
                            <p:childTnLst>
                              <p:par>
                                <p:cTn id="266" presetID="10" presetClass="exit" presetSubtype="0" fill="hold" grpId="1" nodeType="clickEffect">
                                  <p:stCondLst>
                                    <p:cond delay="0"/>
                                  </p:stCondLst>
                                  <p:childTnLst>
                                    <p:animEffect transition="out" filter="fade">
                                      <p:cBhvr>
                                        <p:cTn id="267" dur="500"/>
                                        <p:tgtEl>
                                          <p:spTgt spid="33"/>
                                        </p:tgtEl>
                                      </p:cBhvr>
                                    </p:animEffect>
                                    <p:set>
                                      <p:cBhvr>
                                        <p:cTn id="268" dur="1" fill="hold">
                                          <p:stCondLst>
                                            <p:cond delay="499"/>
                                          </p:stCondLst>
                                        </p:cTn>
                                        <p:tgtEl>
                                          <p:spTgt spid="33"/>
                                        </p:tgtEl>
                                        <p:attrNameLst>
                                          <p:attrName>style.visibility</p:attrName>
                                        </p:attrNameLst>
                                      </p:cBhvr>
                                      <p:to>
                                        <p:strVal val="hidden"/>
                                      </p:to>
                                    </p:set>
                                  </p:childTnLst>
                                </p:cTn>
                              </p:par>
                              <p:par>
                                <p:cTn id="269" presetID="10" presetClass="exit" presetSubtype="0" fill="hold" grpId="1" nodeType="withEffect">
                                  <p:stCondLst>
                                    <p:cond delay="0"/>
                                  </p:stCondLst>
                                  <p:childTnLst>
                                    <p:animEffect transition="out" filter="fade">
                                      <p:cBhvr>
                                        <p:cTn id="270" dur="500"/>
                                        <p:tgtEl>
                                          <p:spTgt spid="47"/>
                                        </p:tgtEl>
                                      </p:cBhvr>
                                    </p:animEffect>
                                    <p:set>
                                      <p:cBhvr>
                                        <p:cTn id="271" dur="1" fill="hold">
                                          <p:stCondLst>
                                            <p:cond delay="499"/>
                                          </p:stCondLst>
                                        </p:cTn>
                                        <p:tgtEl>
                                          <p:spTgt spid="47"/>
                                        </p:tgtEl>
                                        <p:attrNameLst>
                                          <p:attrName>style.visibility</p:attrName>
                                        </p:attrNameLst>
                                      </p:cBhvr>
                                      <p:to>
                                        <p:strVal val="hidden"/>
                                      </p:to>
                                    </p:set>
                                  </p:childTnLst>
                                </p:cTn>
                              </p:par>
                            </p:childTnLst>
                          </p:cTn>
                        </p:par>
                        <p:par>
                          <p:cTn id="272" fill="hold">
                            <p:stCondLst>
                              <p:cond delay="500"/>
                            </p:stCondLst>
                            <p:childTnLst>
                              <p:par>
                                <p:cTn id="273" presetID="10" presetClass="entr" presetSubtype="0" fill="hold" nodeType="afterEffect">
                                  <p:stCondLst>
                                    <p:cond delay="0"/>
                                  </p:stCondLst>
                                  <p:childTnLst>
                                    <p:set>
                                      <p:cBhvr>
                                        <p:cTn id="274" dur="1" fill="hold">
                                          <p:stCondLst>
                                            <p:cond delay="0"/>
                                          </p:stCondLst>
                                        </p:cTn>
                                        <p:tgtEl>
                                          <p:spTgt spid="17"/>
                                        </p:tgtEl>
                                        <p:attrNameLst>
                                          <p:attrName>style.visibility</p:attrName>
                                        </p:attrNameLst>
                                      </p:cBhvr>
                                      <p:to>
                                        <p:strVal val="visible"/>
                                      </p:to>
                                    </p:set>
                                    <p:animEffect transition="in" filter="fade">
                                      <p:cBhvr>
                                        <p:cTn id="275" dur="500"/>
                                        <p:tgtEl>
                                          <p:spTgt spid="17"/>
                                        </p:tgtEl>
                                      </p:cBhvr>
                                    </p:animEffect>
                                  </p:childTnLst>
                                </p:cTn>
                              </p:par>
                            </p:childTnLst>
                          </p:cTn>
                        </p:par>
                      </p:childTnLst>
                    </p:cTn>
                  </p:par>
                  <p:par>
                    <p:cTn id="276" fill="hold">
                      <p:stCondLst>
                        <p:cond delay="indefinite"/>
                      </p:stCondLst>
                      <p:childTnLst>
                        <p:par>
                          <p:cTn id="277" fill="hold">
                            <p:stCondLst>
                              <p:cond delay="0"/>
                            </p:stCondLst>
                            <p:childTnLst>
                              <p:par>
                                <p:cTn id="278" presetID="10" presetClass="entr" presetSubtype="0" fill="hold" grpId="0" nodeType="clickEffect">
                                  <p:stCondLst>
                                    <p:cond delay="0"/>
                                  </p:stCondLst>
                                  <p:childTnLst>
                                    <p:set>
                                      <p:cBhvr>
                                        <p:cTn id="279" dur="1" fill="hold">
                                          <p:stCondLst>
                                            <p:cond delay="0"/>
                                          </p:stCondLst>
                                        </p:cTn>
                                        <p:tgtEl>
                                          <p:spTgt spid="34"/>
                                        </p:tgtEl>
                                        <p:attrNameLst>
                                          <p:attrName>style.visibility</p:attrName>
                                        </p:attrNameLst>
                                      </p:cBhvr>
                                      <p:to>
                                        <p:strVal val="visible"/>
                                      </p:to>
                                    </p:set>
                                    <p:animEffect transition="in" filter="fade">
                                      <p:cBhvr>
                                        <p:cTn id="280" dur="500"/>
                                        <p:tgtEl>
                                          <p:spTgt spid="34"/>
                                        </p:tgtEl>
                                      </p:cBhvr>
                                    </p:animEffect>
                                  </p:childTnLst>
                                </p:cTn>
                              </p:par>
                            </p:childTnLst>
                          </p:cTn>
                        </p:par>
                        <p:par>
                          <p:cTn id="281" fill="hold">
                            <p:stCondLst>
                              <p:cond delay="500"/>
                            </p:stCondLst>
                            <p:childTnLst>
                              <p:par>
                                <p:cTn id="282" presetID="10" presetClass="entr" presetSubtype="0" fill="hold" grpId="0" nodeType="afterEffect">
                                  <p:stCondLst>
                                    <p:cond delay="0"/>
                                  </p:stCondLst>
                                  <p:childTnLst>
                                    <p:set>
                                      <p:cBhvr>
                                        <p:cTn id="283" dur="1" fill="hold">
                                          <p:stCondLst>
                                            <p:cond delay="0"/>
                                          </p:stCondLst>
                                        </p:cTn>
                                        <p:tgtEl>
                                          <p:spTgt spid="48"/>
                                        </p:tgtEl>
                                        <p:attrNameLst>
                                          <p:attrName>style.visibility</p:attrName>
                                        </p:attrNameLst>
                                      </p:cBhvr>
                                      <p:to>
                                        <p:strVal val="visible"/>
                                      </p:to>
                                    </p:set>
                                    <p:animEffect transition="in" filter="fade">
                                      <p:cBhvr>
                                        <p:cTn id="284" dur="500"/>
                                        <p:tgtEl>
                                          <p:spTgt spid="48"/>
                                        </p:tgtEl>
                                      </p:cBhvr>
                                    </p:animEffect>
                                  </p:childTnLst>
                                </p:cTn>
                              </p:par>
                            </p:childTnLst>
                          </p:cTn>
                        </p:par>
                      </p:childTnLst>
                    </p:cTn>
                  </p:par>
                  <p:par>
                    <p:cTn id="285" fill="hold">
                      <p:stCondLst>
                        <p:cond delay="indefinite"/>
                      </p:stCondLst>
                      <p:childTnLst>
                        <p:par>
                          <p:cTn id="286" fill="hold">
                            <p:stCondLst>
                              <p:cond delay="0"/>
                            </p:stCondLst>
                            <p:childTnLst>
                              <p:par>
                                <p:cTn id="287" presetID="10" presetClass="exit" presetSubtype="0" fill="hold" grpId="1" nodeType="clickEffect">
                                  <p:stCondLst>
                                    <p:cond delay="0"/>
                                  </p:stCondLst>
                                  <p:childTnLst>
                                    <p:animEffect transition="out" filter="fade">
                                      <p:cBhvr>
                                        <p:cTn id="288" dur="500"/>
                                        <p:tgtEl>
                                          <p:spTgt spid="34"/>
                                        </p:tgtEl>
                                      </p:cBhvr>
                                    </p:animEffect>
                                    <p:set>
                                      <p:cBhvr>
                                        <p:cTn id="289" dur="1" fill="hold">
                                          <p:stCondLst>
                                            <p:cond delay="499"/>
                                          </p:stCondLst>
                                        </p:cTn>
                                        <p:tgtEl>
                                          <p:spTgt spid="34"/>
                                        </p:tgtEl>
                                        <p:attrNameLst>
                                          <p:attrName>style.visibility</p:attrName>
                                        </p:attrNameLst>
                                      </p:cBhvr>
                                      <p:to>
                                        <p:strVal val="hidden"/>
                                      </p:to>
                                    </p:set>
                                  </p:childTnLst>
                                </p:cTn>
                              </p:par>
                              <p:par>
                                <p:cTn id="290" presetID="10" presetClass="exit" presetSubtype="0" fill="hold" grpId="1" nodeType="withEffect">
                                  <p:stCondLst>
                                    <p:cond delay="0"/>
                                  </p:stCondLst>
                                  <p:childTnLst>
                                    <p:animEffect transition="out" filter="fade">
                                      <p:cBhvr>
                                        <p:cTn id="291" dur="500"/>
                                        <p:tgtEl>
                                          <p:spTgt spid="48"/>
                                        </p:tgtEl>
                                      </p:cBhvr>
                                    </p:animEffect>
                                    <p:set>
                                      <p:cBhvr>
                                        <p:cTn id="292" dur="1" fill="hold">
                                          <p:stCondLst>
                                            <p:cond delay="499"/>
                                          </p:stCondLst>
                                        </p:cTn>
                                        <p:tgtEl>
                                          <p:spTgt spid="48"/>
                                        </p:tgtEl>
                                        <p:attrNameLst>
                                          <p:attrName>style.visibility</p:attrName>
                                        </p:attrNameLst>
                                      </p:cBhvr>
                                      <p:to>
                                        <p:strVal val="hidden"/>
                                      </p:to>
                                    </p:set>
                                  </p:childTnLst>
                                </p:cTn>
                              </p:par>
                            </p:childTnLst>
                          </p:cTn>
                        </p:par>
                        <p:par>
                          <p:cTn id="293" fill="hold">
                            <p:stCondLst>
                              <p:cond delay="500"/>
                            </p:stCondLst>
                            <p:childTnLst>
                              <p:par>
                                <p:cTn id="294" presetID="10" presetClass="entr" presetSubtype="0" fill="hold" nodeType="afterEffect">
                                  <p:stCondLst>
                                    <p:cond delay="0"/>
                                  </p:stCondLst>
                                  <p:childTnLst>
                                    <p:set>
                                      <p:cBhvr>
                                        <p:cTn id="295" dur="1" fill="hold">
                                          <p:stCondLst>
                                            <p:cond delay="0"/>
                                          </p:stCondLst>
                                        </p:cTn>
                                        <p:tgtEl>
                                          <p:spTgt spid="18"/>
                                        </p:tgtEl>
                                        <p:attrNameLst>
                                          <p:attrName>style.visibility</p:attrName>
                                        </p:attrNameLst>
                                      </p:cBhvr>
                                      <p:to>
                                        <p:strVal val="visible"/>
                                      </p:to>
                                    </p:set>
                                    <p:animEffect transition="in" filter="fade">
                                      <p:cBhvr>
                                        <p:cTn id="296" dur="500"/>
                                        <p:tgtEl>
                                          <p:spTgt spid="18"/>
                                        </p:tgtEl>
                                      </p:cBhvr>
                                    </p:animEffect>
                                  </p:childTnLst>
                                </p:cTn>
                              </p:par>
                            </p:childTnLst>
                          </p:cTn>
                        </p:par>
                      </p:childTnLst>
                    </p:cTn>
                  </p:par>
                  <p:par>
                    <p:cTn id="297" fill="hold">
                      <p:stCondLst>
                        <p:cond delay="indefinite"/>
                      </p:stCondLst>
                      <p:childTnLst>
                        <p:par>
                          <p:cTn id="298" fill="hold">
                            <p:stCondLst>
                              <p:cond delay="0"/>
                            </p:stCondLst>
                            <p:childTnLst>
                              <p:par>
                                <p:cTn id="299" presetID="10" presetClass="entr" presetSubtype="0" fill="hold" grpId="0" nodeType="clickEffect">
                                  <p:stCondLst>
                                    <p:cond delay="0"/>
                                  </p:stCondLst>
                                  <p:childTnLst>
                                    <p:set>
                                      <p:cBhvr>
                                        <p:cTn id="300" dur="1" fill="hold">
                                          <p:stCondLst>
                                            <p:cond delay="0"/>
                                          </p:stCondLst>
                                        </p:cTn>
                                        <p:tgtEl>
                                          <p:spTgt spid="35"/>
                                        </p:tgtEl>
                                        <p:attrNameLst>
                                          <p:attrName>style.visibility</p:attrName>
                                        </p:attrNameLst>
                                      </p:cBhvr>
                                      <p:to>
                                        <p:strVal val="visible"/>
                                      </p:to>
                                    </p:set>
                                    <p:animEffect transition="in" filter="fade">
                                      <p:cBhvr>
                                        <p:cTn id="301" dur="500"/>
                                        <p:tgtEl>
                                          <p:spTgt spid="35"/>
                                        </p:tgtEl>
                                      </p:cBhvr>
                                    </p:animEffect>
                                  </p:childTnLst>
                                </p:cTn>
                              </p:par>
                            </p:childTnLst>
                          </p:cTn>
                        </p:par>
                        <p:par>
                          <p:cTn id="302" fill="hold">
                            <p:stCondLst>
                              <p:cond delay="500"/>
                            </p:stCondLst>
                            <p:childTnLst>
                              <p:par>
                                <p:cTn id="303" presetID="10" presetClass="entr" presetSubtype="0" fill="hold" grpId="0" nodeType="afterEffect">
                                  <p:stCondLst>
                                    <p:cond delay="0"/>
                                  </p:stCondLst>
                                  <p:childTnLst>
                                    <p:set>
                                      <p:cBhvr>
                                        <p:cTn id="304" dur="1" fill="hold">
                                          <p:stCondLst>
                                            <p:cond delay="0"/>
                                          </p:stCondLst>
                                        </p:cTn>
                                        <p:tgtEl>
                                          <p:spTgt spid="49"/>
                                        </p:tgtEl>
                                        <p:attrNameLst>
                                          <p:attrName>style.visibility</p:attrName>
                                        </p:attrNameLst>
                                      </p:cBhvr>
                                      <p:to>
                                        <p:strVal val="visible"/>
                                      </p:to>
                                    </p:set>
                                    <p:animEffect transition="in" filter="fade">
                                      <p:cBhvr>
                                        <p:cTn id="305" dur="500"/>
                                        <p:tgtEl>
                                          <p:spTgt spid="49"/>
                                        </p:tgtEl>
                                      </p:cBhvr>
                                    </p:animEffect>
                                  </p:childTnLst>
                                </p:cTn>
                              </p:par>
                            </p:childTnLst>
                          </p:cTn>
                        </p:par>
                      </p:childTnLst>
                    </p:cTn>
                  </p:par>
                  <p:par>
                    <p:cTn id="306" fill="hold">
                      <p:stCondLst>
                        <p:cond delay="indefinite"/>
                      </p:stCondLst>
                      <p:childTnLst>
                        <p:par>
                          <p:cTn id="307" fill="hold">
                            <p:stCondLst>
                              <p:cond delay="0"/>
                            </p:stCondLst>
                            <p:childTnLst>
                              <p:par>
                                <p:cTn id="308" presetID="10" presetClass="exit" presetSubtype="0" fill="hold" grpId="1" nodeType="clickEffect">
                                  <p:stCondLst>
                                    <p:cond delay="0"/>
                                  </p:stCondLst>
                                  <p:childTnLst>
                                    <p:animEffect transition="out" filter="fade">
                                      <p:cBhvr>
                                        <p:cTn id="309" dur="500"/>
                                        <p:tgtEl>
                                          <p:spTgt spid="35"/>
                                        </p:tgtEl>
                                      </p:cBhvr>
                                    </p:animEffect>
                                    <p:set>
                                      <p:cBhvr>
                                        <p:cTn id="310" dur="1" fill="hold">
                                          <p:stCondLst>
                                            <p:cond delay="499"/>
                                          </p:stCondLst>
                                        </p:cTn>
                                        <p:tgtEl>
                                          <p:spTgt spid="35"/>
                                        </p:tgtEl>
                                        <p:attrNameLst>
                                          <p:attrName>style.visibility</p:attrName>
                                        </p:attrNameLst>
                                      </p:cBhvr>
                                      <p:to>
                                        <p:strVal val="hidden"/>
                                      </p:to>
                                    </p:set>
                                  </p:childTnLst>
                                </p:cTn>
                              </p:par>
                              <p:par>
                                <p:cTn id="311" presetID="10" presetClass="exit" presetSubtype="0" fill="hold" grpId="1" nodeType="withEffect">
                                  <p:stCondLst>
                                    <p:cond delay="0"/>
                                  </p:stCondLst>
                                  <p:childTnLst>
                                    <p:animEffect transition="out" filter="fade">
                                      <p:cBhvr>
                                        <p:cTn id="312" dur="500"/>
                                        <p:tgtEl>
                                          <p:spTgt spid="49"/>
                                        </p:tgtEl>
                                      </p:cBhvr>
                                    </p:animEffect>
                                    <p:set>
                                      <p:cBhvr>
                                        <p:cTn id="313" dur="1" fill="hold">
                                          <p:stCondLst>
                                            <p:cond delay="499"/>
                                          </p:stCondLst>
                                        </p:cTn>
                                        <p:tgtEl>
                                          <p:spTgt spid="49"/>
                                        </p:tgtEl>
                                        <p:attrNameLst>
                                          <p:attrName>style.visibility</p:attrName>
                                        </p:attrNameLst>
                                      </p:cBhvr>
                                      <p:to>
                                        <p:strVal val="hidden"/>
                                      </p:to>
                                    </p:set>
                                  </p:childTnLst>
                                </p:cTn>
                              </p:par>
                            </p:childTnLst>
                          </p:cTn>
                        </p:par>
                        <p:par>
                          <p:cTn id="314" fill="hold">
                            <p:stCondLst>
                              <p:cond delay="500"/>
                            </p:stCondLst>
                            <p:childTnLst>
                              <p:par>
                                <p:cTn id="315" presetID="10" presetClass="entr" presetSubtype="0" fill="hold" nodeType="afterEffect">
                                  <p:stCondLst>
                                    <p:cond delay="0"/>
                                  </p:stCondLst>
                                  <p:childTnLst>
                                    <p:set>
                                      <p:cBhvr>
                                        <p:cTn id="316" dur="1" fill="hold">
                                          <p:stCondLst>
                                            <p:cond delay="0"/>
                                          </p:stCondLst>
                                        </p:cTn>
                                        <p:tgtEl>
                                          <p:spTgt spid="19"/>
                                        </p:tgtEl>
                                        <p:attrNameLst>
                                          <p:attrName>style.visibility</p:attrName>
                                        </p:attrNameLst>
                                      </p:cBhvr>
                                      <p:to>
                                        <p:strVal val="visible"/>
                                      </p:to>
                                    </p:set>
                                    <p:animEffect transition="in" filter="fade">
                                      <p:cBhvr>
                                        <p:cTn id="317" dur="500"/>
                                        <p:tgtEl>
                                          <p:spTgt spid="19"/>
                                        </p:tgtEl>
                                      </p:cBhvr>
                                    </p:animEffect>
                                  </p:childTnLst>
                                </p:cTn>
                              </p:par>
                            </p:childTnLst>
                          </p:cTn>
                        </p:par>
                      </p:childTnLst>
                    </p:cTn>
                  </p:par>
                  <p:par>
                    <p:cTn id="318" fill="hold">
                      <p:stCondLst>
                        <p:cond delay="indefinite"/>
                      </p:stCondLst>
                      <p:childTnLst>
                        <p:par>
                          <p:cTn id="319" fill="hold">
                            <p:stCondLst>
                              <p:cond delay="0"/>
                            </p:stCondLst>
                            <p:childTnLst>
                              <p:par>
                                <p:cTn id="320" presetID="10" presetClass="entr" presetSubtype="0" fill="hold" grpId="0" nodeType="clickEffect">
                                  <p:stCondLst>
                                    <p:cond delay="0"/>
                                  </p:stCondLst>
                                  <p:childTnLst>
                                    <p:set>
                                      <p:cBhvr>
                                        <p:cTn id="321" dur="1" fill="hold">
                                          <p:stCondLst>
                                            <p:cond delay="0"/>
                                          </p:stCondLst>
                                        </p:cTn>
                                        <p:tgtEl>
                                          <p:spTgt spid="36"/>
                                        </p:tgtEl>
                                        <p:attrNameLst>
                                          <p:attrName>style.visibility</p:attrName>
                                        </p:attrNameLst>
                                      </p:cBhvr>
                                      <p:to>
                                        <p:strVal val="visible"/>
                                      </p:to>
                                    </p:set>
                                    <p:animEffect transition="in" filter="fade">
                                      <p:cBhvr>
                                        <p:cTn id="322" dur="500"/>
                                        <p:tgtEl>
                                          <p:spTgt spid="36"/>
                                        </p:tgtEl>
                                      </p:cBhvr>
                                    </p:animEffect>
                                  </p:childTnLst>
                                </p:cTn>
                              </p:par>
                            </p:childTnLst>
                          </p:cTn>
                        </p:par>
                        <p:par>
                          <p:cTn id="323" fill="hold">
                            <p:stCondLst>
                              <p:cond delay="500"/>
                            </p:stCondLst>
                            <p:childTnLst>
                              <p:par>
                                <p:cTn id="324" presetID="10" presetClass="entr" presetSubtype="0" fill="hold" grpId="0" nodeType="afterEffect">
                                  <p:stCondLst>
                                    <p:cond delay="0"/>
                                  </p:stCondLst>
                                  <p:childTnLst>
                                    <p:set>
                                      <p:cBhvr>
                                        <p:cTn id="325" dur="1" fill="hold">
                                          <p:stCondLst>
                                            <p:cond delay="0"/>
                                          </p:stCondLst>
                                        </p:cTn>
                                        <p:tgtEl>
                                          <p:spTgt spid="50"/>
                                        </p:tgtEl>
                                        <p:attrNameLst>
                                          <p:attrName>style.visibility</p:attrName>
                                        </p:attrNameLst>
                                      </p:cBhvr>
                                      <p:to>
                                        <p:strVal val="visible"/>
                                      </p:to>
                                    </p:set>
                                    <p:animEffect transition="in" filter="fade">
                                      <p:cBhvr>
                                        <p:cTn id="32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P spid="47" grpId="0"/>
      <p:bldP spid="47" grpId="1"/>
      <p:bldP spid="48" grpId="0"/>
      <p:bldP spid="48" grpId="1"/>
      <p:bldP spid="49" grpId="0"/>
      <p:bldP spid="49" grpId="1"/>
      <p:bldP spid="50" grpId="0"/>
      <p:bldP spid="51" grpId="0"/>
      <p:bldP spid="51"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3:1</a:t>
            </a:r>
          </a:p>
        </p:txBody>
      </p:sp>
      <p:pic>
        <p:nvPicPr>
          <p:cNvPr id="3" name="Picture 2">
            <a:extLst>
              <a:ext uri="{FF2B5EF4-FFF2-40B4-BE49-F238E27FC236}">
                <a16:creationId xmlns="" xmlns:a16="http://schemas.microsoft.com/office/drawing/2014/main" id="{AF70A755-1C47-4E42-B61F-1FE951911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591" y="1477276"/>
            <a:ext cx="710024" cy="1186616"/>
          </a:xfrm>
          <a:prstGeom prst="rect">
            <a:avLst/>
          </a:prstGeom>
        </p:spPr>
      </p:pic>
      <p:pic>
        <p:nvPicPr>
          <p:cNvPr id="4" name="Picture 3">
            <a:extLst>
              <a:ext uri="{FF2B5EF4-FFF2-40B4-BE49-F238E27FC236}">
                <a16:creationId xmlns="" xmlns:a16="http://schemas.microsoft.com/office/drawing/2014/main" id="{F8061FB1-8741-47C0-8555-5D3FFCD9B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0276" y="1477276"/>
            <a:ext cx="710024" cy="1186616"/>
          </a:xfrm>
          <a:prstGeom prst="rect">
            <a:avLst/>
          </a:prstGeom>
        </p:spPr>
      </p:pic>
      <p:pic>
        <p:nvPicPr>
          <p:cNvPr id="5" name="Picture 4">
            <a:extLst>
              <a:ext uri="{FF2B5EF4-FFF2-40B4-BE49-F238E27FC236}">
                <a16:creationId xmlns="" xmlns:a16="http://schemas.microsoft.com/office/drawing/2014/main" id="{8409F2BE-8545-4159-AA05-81C98C29F1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4961" y="1477276"/>
            <a:ext cx="710024" cy="1186616"/>
          </a:xfrm>
          <a:prstGeom prst="rect">
            <a:avLst/>
          </a:prstGeom>
        </p:spPr>
      </p:pic>
      <p:pic>
        <p:nvPicPr>
          <p:cNvPr id="6" name="Picture 5">
            <a:extLst>
              <a:ext uri="{FF2B5EF4-FFF2-40B4-BE49-F238E27FC236}">
                <a16:creationId xmlns="" xmlns:a16="http://schemas.microsoft.com/office/drawing/2014/main" id="{D8924235-7913-431D-B8B8-0945E54B9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9646" y="1477276"/>
            <a:ext cx="710024" cy="1186616"/>
          </a:xfrm>
          <a:prstGeom prst="rect">
            <a:avLst/>
          </a:prstGeom>
        </p:spPr>
      </p:pic>
      <p:pic>
        <p:nvPicPr>
          <p:cNvPr id="7" name="Picture 6">
            <a:extLst>
              <a:ext uri="{FF2B5EF4-FFF2-40B4-BE49-F238E27FC236}">
                <a16:creationId xmlns="" xmlns:a16="http://schemas.microsoft.com/office/drawing/2014/main" id="{1B047305-532E-4AFF-ACD4-D8D51060E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331" y="1477276"/>
            <a:ext cx="710024" cy="1186616"/>
          </a:xfrm>
          <a:prstGeom prst="rect">
            <a:avLst/>
          </a:prstGeom>
        </p:spPr>
      </p:pic>
      <p:pic>
        <p:nvPicPr>
          <p:cNvPr id="8" name="Picture 7">
            <a:extLst>
              <a:ext uri="{FF2B5EF4-FFF2-40B4-BE49-F238E27FC236}">
                <a16:creationId xmlns="" xmlns:a16="http://schemas.microsoft.com/office/drawing/2014/main" id="{4C8F153E-A08E-467D-BDFA-39D68A489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9016" y="1477276"/>
            <a:ext cx="710024" cy="1186616"/>
          </a:xfrm>
          <a:prstGeom prst="rect">
            <a:avLst/>
          </a:prstGeom>
        </p:spPr>
      </p:pic>
      <p:pic>
        <p:nvPicPr>
          <p:cNvPr id="9" name="Picture 8">
            <a:extLst>
              <a:ext uri="{FF2B5EF4-FFF2-40B4-BE49-F238E27FC236}">
                <a16:creationId xmlns="" xmlns:a16="http://schemas.microsoft.com/office/drawing/2014/main" id="{A97217E4-C7F7-4AB8-9507-8507B3894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3701" y="1477276"/>
            <a:ext cx="710024" cy="1186616"/>
          </a:xfrm>
          <a:prstGeom prst="rect">
            <a:avLst/>
          </a:prstGeom>
        </p:spPr>
      </p:pic>
      <p:pic>
        <p:nvPicPr>
          <p:cNvPr id="10" name="Picture 9">
            <a:extLst>
              <a:ext uri="{FF2B5EF4-FFF2-40B4-BE49-F238E27FC236}">
                <a16:creationId xmlns="" xmlns:a16="http://schemas.microsoft.com/office/drawing/2014/main" id="{E7E0F154-4BA4-4B44-BA61-BF1766A71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8385" y="1477276"/>
            <a:ext cx="710024" cy="1186616"/>
          </a:xfrm>
          <a:prstGeom prst="rect">
            <a:avLst/>
          </a:prstGeom>
        </p:spPr>
      </p:pic>
      <p:pic>
        <p:nvPicPr>
          <p:cNvPr id="11" name="Picture 10">
            <a:extLst>
              <a:ext uri="{FF2B5EF4-FFF2-40B4-BE49-F238E27FC236}">
                <a16:creationId xmlns="" xmlns:a16="http://schemas.microsoft.com/office/drawing/2014/main" id="{A94D8D83-F3A3-4CEC-8A28-68D2CB797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591" y="3208146"/>
            <a:ext cx="710024" cy="1186616"/>
          </a:xfrm>
          <a:prstGeom prst="rect">
            <a:avLst/>
          </a:prstGeom>
        </p:spPr>
      </p:pic>
      <p:pic>
        <p:nvPicPr>
          <p:cNvPr id="12" name="Picture 11">
            <a:extLst>
              <a:ext uri="{FF2B5EF4-FFF2-40B4-BE49-F238E27FC236}">
                <a16:creationId xmlns="" xmlns:a16="http://schemas.microsoft.com/office/drawing/2014/main" id="{66F04DFF-23B3-4E06-AF47-669AF84F57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0276" y="3208146"/>
            <a:ext cx="710024" cy="1186616"/>
          </a:xfrm>
          <a:prstGeom prst="rect">
            <a:avLst/>
          </a:prstGeom>
        </p:spPr>
      </p:pic>
      <p:pic>
        <p:nvPicPr>
          <p:cNvPr id="13" name="Picture 12">
            <a:extLst>
              <a:ext uri="{FF2B5EF4-FFF2-40B4-BE49-F238E27FC236}">
                <a16:creationId xmlns="" xmlns:a16="http://schemas.microsoft.com/office/drawing/2014/main" id="{665C48E8-9D08-45E1-9CC5-F1CDE3C4B3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4961" y="3208146"/>
            <a:ext cx="710024" cy="1186616"/>
          </a:xfrm>
          <a:prstGeom prst="rect">
            <a:avLst/>
          </a:prstGeom>
        </p:spPr>
      </p:pic>
      <p:pic>
        <p:nvPicPr>
          <p:cNvPr id="14" name="Picture 13">
            <a:extLst>
              <a:ext uri="{FF2B5EF4-FFF2-40B4-BE49-F238E27FC236}">
                <a16:creationId xmlns="" xmlns:a16="http://schemas.microsoft.com/office/drawing/2014/main" id="{776B5126-AF13-41B0-9E69-EA72C836A9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9646" y="3208146"/>
            <a:ext cx="710024" cy="1186616"/>
          </a:xfrm>
          <a:prstGeom prst="rect">
            <a:avLst/>
          </a:prstGeom>
        </p:spPr>
      </p:pic>
      <p:pic>
        <p:nvPicPr>
          <p:cNvPr id="15" name="Picture 14">
            <a:extLst>
              <a:ext uri="{FF2B5EF4-FFF2-40B4-BE49-F238E27FC236}">
                <a16:creationId xmlns="" xmlns:a16="http://schemas.microsoft.com/office/drawing/2014/main" id="{B17A1079-BCF4-48E7-9FA3-E228C9CF1C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331" y="3208146"/>
            <a:ext cx="710024" cy="1186616"/>
          </a:xfrm>
          <a:prstGeom prst="rect">
            <a:avLst/>
          </a:prstGeom>
        </p:spPr>
      </p:pic>
      <p:pic>
        <p:nvPicPr>
          <p:cNvPr id="16" name="Picture 15">
            <a:extLst>
              <a:ext uri="{FF2B5EF4-FFF2-40B4-BE49-F238E27FC236}">
                <a16:creationId xmlns="" xmlns:a16="http://schemas.microsoft.com/office/drawing/2014/main" id="{FE89CB21-AF56-4388-85D0-74408D2888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9016" y="3208146"/>
            <a:ext cx="710024" cy="1186616"/>
          </a:xfrm>
          <a:prstGeom prst="rect">
            <a:avLst/>
          </a:prstGeom>
        </p:spPr>
      </p:pic>
      <p:pic>
        <p:nvPicPr>
          <p:cNvPr id="17" name="Picture 16">
            <a:extLst>
              <a:ext uri="{FF2B5EF4-FFF2-40B4-BE49-F238E27FC236}">
                <a16:creationId xmlns="" xmlns:a16="http://schemas.microsoft.com/office/drawing/2014/main" id="{D34B0C8E-6F01-4204-9535-BD7425F92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3701" y="3208146"/>
            <a:ext cx="710024" cy="1186616"/>
          </a:xfrm>
          <a:prstGeom prst="rect">
            <a:avLst/>
          </a:prstGeom>
        </p:spPr>
      </p:pic>
      <p:pic>
        <p:nvPicPr>
          <p:cNvPr id="18" name="Picture 17">
            <a:extLst>
              <a:ext uri="{FF2B5EF4-FFF2-40B4-BE49-F238E27FC236}">
                <a16:creationId xmlns="" xmlns:a16="http://schemas.microsoft.com/office/drawing/2014/main" id="{6AE92F12-DE26-4AB9-8389-259E3A42F2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8385" y="3208146"/>
            <a:ext cx="710024" cy="1186616"/>
          </a:xfrm>
          <a:prstGeom prst="rect">
            <a:avLst/>
          </a:prstGeom>
        </p:spPr>
      </p:pic>
      <p:sp>
        <p:nvSpPr>
          <p:cNvPr id="19" name="TextBox 18">
            <a:extLst>
              <a:ext uri="{FF2B5EF4-FFF2-40B4-BE49-F238E27FC236}">
                <a16:creationId xmlns="" xmlns:a16="http://schemas.microsoft.com/office/drawing/2014/main" id="{C40795C9-D497-482A-9D4E-F5828DC71D1E}"/>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 ten</a:t>
            </a:r>
          </a:p>
        </p:txBody>
      </p:sp>
      <p:sp>
        <p:nvSpPr>
          <p:cNvPr id="20" name="TextBox 19">
            <a:extLst>
              <a:ext uri="{FF2B5EF4-FFF2-40B4-BE49-F238E27FC236}">
                <a16:creationId xmlns="" xmlns:a16="http://schemas.microsoft.com/office/drawing/2014/main" id="{7C5B15BE-27E7-4F7F-AD3E-0F4AF8276BC0}"/>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a:t>
            </a:r>
          </a:p>
        </p:txBody>
      </p:sp>
      <p:sp>
        <p:nvSpPr>
          <p:cNvPr id="21" name="TextBox 20">
            <a:extLst>
              <a:ext uri="{FF2B5EF4-FFF2-40B4-BE49-F238E27FC236}">
                <a16:creationId xmlns="" xmlns:a16="http://schemas.microsoft.com/office/drawing/2014/main" id="{1ECD056A-AD5B-4F36-84D0-55064C325CC8}"/>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p>
        </p:txBody>
      </p:sp>
      <p:sp>
        <p:nvSpPr>
          <p:cNvPr id="22" name="TextBox 21">
            <a:extLst>
              <a:ext uri="{FF2B5EF4-FFF2-40B4-BE49-F238E27FC236}">
                <a16:creationId xmlns="" xmlns:a16="http://schemas.microsoft.com/office/drawing/2014/main" id="{5B01A0D4-0406-448A-A0B7-CC6A557BE7D5}"/>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a:t>
            </a:r>
          </a:p>
        </p:txBody>
      </p:sp>
      <p:sp>
        <p:nvSpPr>
          <p:cNvPr id="23" name="TextBox 22">
            <a:extLst>
              <a:ext uri="{FF2B5EF4-FFF2-40B4-BE49-F238E27FC236}">
                <a16:creationId xmlns="" xmlns:a16="http://schemas.microsoft.com/office/drawing/2014/main" id="{CB2CDBE4-4D55-4177-A04A-A1E4BF0951E1}"/>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40</a:t>
            </a:r>
          </a:p>
        </p:txBody>
      </p:sp>
      <p:sp>
        <p:nvSpPr>
          <p:cNvPr id="24" name="TextBox 23">
            <a:extLst>
              <a:ext uri="{FF2B5EF4-FFF2-40B4-BE49-F238E27FC236}">
                <a16:creationId xmlns="" xmlns:a16="http://schemas.microsoft.com/office/drawing/2014/main" id="{F6FCED5E-B1E6-4566-993F-DDA72496290D}"/>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50</a:t>
            </a:r>
          </a:p>
        </p:txBody>
      </p:sp>
      <p:sp>
        <p:nvSpPr>
          <p:cNvPr id="25" name="TextBox 24">
            <a:extLst>
              <a:ext uri="{FF2B5EF4-FFF2-40B4-BE49-F238E27FC236}">
                <a16:creationId xmlns="" xmlns:a16="http://schemas.microsoft.com/office/drawing/2014/main" id="{05536C98-2522-49A9-B306-F780141841D6}"/>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60</a:t>
            </a:r>
          </a:p>
        </p:txBody>
      </p:sp>
      <p:sp>
        <p:nvSpPr>
          <p:cNvPr id="26" name="TextBox 25">
            <a:extLst>
              <a:ext uri="{FF2B5EF4-FFF2-40B4-BE49-F238E27FC236}">
                <a16:creationId xmlns="" xmlns:a16="http://schemas.microsoft.com/office/drawing/2014/main" id="{FD6430C8-471E-475A-B289-6C471BB80F3F}"/>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70</a:t>
            </a:r>
          </a:p>
        </p:txBody>
      </p:sp>
      <p:sp>
        <p:nvSpPr>
          <p:cNvPr id="27" name="TextBox 26">
            <a:extLst>
              <a:ext uri="{FF2B5EF4-FFF2-40B4-BE49-F238E27FC236}">
                <a16:creationId xmlns="" xmlns:a16="http://schemas.microsoft.com/office/drawing/2014/main" id="{8BFC5FBB-CF04-450C-A485-406CCFF230B3}"/>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80</a:t>
            </a:r>
          </a:p>
        </p:txBody>
      </p:sp>
      <p:sp>
        <p:nvSpPr>
          <p:cNvPr id="28" name="TextBox 27">
            <a:extLst>
              <a:ext uri="{FF2B5EF4-FFF2-40B4-BE49-F238E27FC236}">
                <a16:creationId xmlns="" xmlns:a16="http://schemas.microsoft.com/office/drawing/2014/main" id="{351C418C-6DDE-4E58-B1F5-F4B1C15EFD4C}"/>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90</a:t>
            </a:r>
          </a:p>
        </p:txBody>
      </p:sp>
      <p:sp>
        <p:nvSpPr>
          <p:cNvPr id="29" name="TextBox 28">
            <a:extLst>
              <a:ext uri="{FF2B5EF4-FFF2-40B4-BE49-F238E27FC236}">
                <a16:creationId xmlns="" xmlns:a16="http://schemas.microsoft.com/office/drawing/2014/main" id="{AFE22EA4-644F-4B64-9A8A-F328E0E7345E}"/>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a:t>
            </a:r>
          </a:p>
        </p:txBody>
      </p:sp>
      <p:sp>
        <p:nvSpPr>
          <p:cNvPr id="30" name="TextBox 29">
            <a:extLst>
              <a:ext uri="{FF2B5EF4-FFF2-40B4-BE49-F238E27FC236}">
                <a16:creationId xmlns="" xmlns:a16="http://schemas.microsoft.com/office/drawing/2014/main" id="{237D8DDA-1BF9-4613-9106-6DD863846444}"/>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110</a:t>
            </a:r>
          </a:p>
        </p:txBody>
      </p:sp>
      <p:sp>
        <p:nvSpPr>
          <p:cNvPr id="31" name="TextBox 30">
            <a:extLst>
              <a:ext uri="{FF2B5EF4-FFF2-40B4-BE49-F238E27FC236}">
                <a16:creationId xmlns="" xmlns:a16="http://schemas.microsoft.com/office/drawing/2014/main" id="{5F22DC1B-A05C-493D-A542-0C9404F6665B}"/>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120</a:t>
            </a:r>
          </a:p>
        </p:txBody>
      </p:sp>
      <p:sp>
        <p:nvSpPr>
          <p:cNvPr id="32" name="TextBox 31">
            <a:extLst>
              <a:ext uri="{FF2B5EF4-FFF2-40B4-BE49-F238E27FC236}">
                <a16:creationId xmlns="" xmlns:a16="http://schemas.microsoft.com/office/drawing/2014/main" id="{2DCA19AD-820F-477F-9B46-44A07C731379}"/>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130</a:t>
            </a:r>
          </a:p>
        </p:txBody>
      </p:sp>
      <p:sp>
        <p:nvSpPr>
          <p:cNvPr id="33" name="TextBox 32">
            <a:extLst>
              <a:ext uri="{FF2B5EF4-FFF2-40B4-BE49-F238E27FC236}">
                <a16:creationId xmlns="" xmlns:a16="http://schemas.microsoft.com/office/drawing/2014/main" id="{0DCD7A8C-EC57-4358-84BB-D71547089112}"/>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140</a:t>
            </a:r>
          </a:p>
        </p:txBody>
      </p:sp>
      <p:sp>
        <p:nvSpPr>
          <p:cNvPr id="34" name="TextBox 33">
            <a:extLst>
              <a:ext uri="{FF2B5EF4-FFF2-40B4-BE49-F238E27FC236}">
                <a16:creationId xmlns="" xmlns:a16="http://schemas.microsoft.com/office/drawing/2014/main" id="{9B124C6D-15AC-4F24-AEE6-5387D141977B}"/>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150</a:t>
            </a:r>
          </a:p>
        </p:txBody>
      </p:sp>
      <p:sp>
        <p:nvSpPr>
          <p:cNvPr id="35" name="TextBox 34">
            <a:extLst>
              <a:ext uri="{FF2B5EF4-FFF2-40B4-BE49-F238E27FC236}">
                <a16:creationId xmlns="" xmlns:a16="http://schemas.microsoft.com/office/drawing/2014/main" id="{9F0D0391-EF7B-4364-B224-AB392FE5650B}"/>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160</a:t>
            </a:r>
          </a:p>
        </p:txBody>
      </p:sp>
      <p:sp>
        <p:nvSpPr>
          <p:cNvPr id="36" name="TextBox 35">
            <a:extLst>
              <a:ext uri="{FF2B5EF4-FFF2-40B4-BE49-F238E27FC236}">
                <a16:creationId xmlns="" xmlns:a16="http://schemas.microsoft.com/office/drawing/2014/main" id="{CDBDC1B3-4074-4F7E-B63A-AEC35C6EA935}"/>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 tens</a:t>
            </a:r>
          </a:p>
        </p:txBody>
      </p:sp>
      <p:sp>
        <p:nvSpPr>
          <p:cNvPr id="37" name="TextBox 36">
            <a:extLst>
              <a:ext uri="{FF2B5EF4-FFF2-40B4-BE49-F238E27FC236}">
                <a16:creationId xmlns="" xmlns:a16="http://schemas.microsoft.com/office/drawing/2014/main" id="{44D04164-E72C-4D77-8DA1-64BFC7FFDCA8}"/>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 tens</a:t>
            </a:r>
          </a:p>
        </p:txBody>
      </p:sp>
      <p:sp>
        <p:nvSpPr>
          <p:cNvPr id="38" name="TextBox 37">
            <a:extLst>
              <a:ext uri="{FF2B5EF4-FFF2-40B4-BE49-F238E27FC236}">
                <a16:creationId xmlns="" xmlns:a16="http://schemas.microsoft.com/office/drawing/2014/main" id="{39823486-7440-460D-9E36-8D7B410511E8}"/>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 tens</a:t>
            </a:r>
          </a:p>
        </p:txBody>
      </p:sp>
      <p:sp>
        <p:nvSpPr>
          <p:cNvPr id="39" name="TextBox 38">
            <a:extLst>
              <a:ext uri="{FF2B5EF4-FFF2-40B4-BE49-F238E27FC236}">
                <a16:creationId xmlns="" xmlns:a16="http://schemas.microsoft.com/office/drawing/2014/main" id="{B903D6DE-07C5-4086-B303-3BBA698A15D0}"/>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 tens</a:t>
            </a:r>
          </a:p>
        </p:txBody>
      </p:sp>
      <p:sp>
        <p:nvSpPr>
          <p:cNvPr id="40" name="TextBox 39">
            <a:extLst>
              <a:ext uri="{FF2B5EF4-FFF2-40B4-BE49-F238E27FC236}">
                <a16:creationId xmlns="" xmlns:a16="http://schemas.microsoft.com/office/drawing/2014/main" id="{ABEDDBFE-D46F-44CC-83BC-04C8B6B7A290}"/>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 tens</a:t>
            </a:r>
          </a:p>
        </p:txBody>
      </p:sp>
      <p:sp>
        <p:nvSpPr>
          <p:cNvPr id="41" name="TextBox 40">
            <a:extLst>
              <a:ext uri="{FF2B5EF4-FFF2-40B4-BE49-F238E27FC236}">
                <a16:creationId xmlns="" xmlns:a16="http://schemas.microsoft.com/office/drawing/2014/main" id="{D0399792-31D3-4554-B490-9FE53F5A48BF}"/>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 tens</a:t>
            </a:r>
          </a:p>
        </p:txBody>
      </p:sp>
      <p:sp>
        <p:nvSpPr>
          <p:cNvPr id="42" name="TextBox 41">
            <a:extLst>
              <a:ext uri="{FF2B5EF4-FFF2-40B4-BE49-F238E27FC236}">
                <a16:creationId xmlns="" xmlns:a16="http://schemas.microsoft.com/office/drawing/2014/main" id="{E644243D-FCCB-4C2E-AF8E-0EDA774F03C5}"/>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 tens</a:t>
            </a:r>
          </a:p>
        </p:txBody>
      </p:sp>
      <p:sp>
        <p:nvSpPr>
          <p:cNvPr id="43" name="TextBox 42">
            <a:extLst>
              <a:ext uri="{FF2B5EF4-FFF2-40B4-BE49-F238E27FC236}">
                <a16:creationId xmlns="" xmlns:a16="http://schemas.microsoft.com/office/drawing/2014/main" id="{BE83B3BD-7BC2-443D-8F15-355385D7C18D}"/>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 tens</a:t>
            </a:r>
          </a:p>
        </p:txBody>
      </p:sp>
      <p:sp>
        <p:nvSpPr>
          <p:cNvPr id="44" name="TextBox 43">
            <a:extLst>
              <a:ext uri="{FF2B5EF4-FFF2-40B4-BE49-F238E27FC236}">
                <a16:creationId xmlns="" xmlns:a16="http://schemas.microsoft.com/office/drawing/2014/main" id="{258FE753-BE57-45E0-B692-1ADB4E3DDC6B}"/>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11 tens</a:t>
            </a:r>
          </a:p>
        </p:txBody>
      </p:sp>
      <p:sp>
        <p:nvSpPr>
          <p:cNvPr id="45" name="TextBox 44">
            <a:extLst>
              <a:ext uri="{FF2B5EF4-FFF2-40B4-BE49-F238E27FC236}">
                <a16:creationId xmlns="" xmlns:a16="http://schemas.microsoft.com/office/drawing/2014/main" id="{B576DBFC-ACD3-4577-AE2C-5F93069ECCAF}"/>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 tens</a:t>
            </a:r>
          </a:p>
        </p:txBody>
      </p:sp>
      <p:sp>
        <p:nvSpPr>
          <p:cNvPr id="46" name="TextBox 45">
            <a:extLst>
              <a:ext uri="{FF2B5EF4-FFF2-40B4-BE49-F238E27FC236}">
                <a16:creationId xmlns="" xmlns:a16="http://schemas.microsoft.com/office/drawing/2014/main" id="{C29A44B1-D0E4-46AD-809E-9AA6841C1485}"/>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13 tens</a:t>
            </a:r>
          </a:p>
        </p:txBody>
      </p:sp>
      <p:sp>
        <p:nvSpPr>
          <p:cNvPr id="47" name="TextBox 46">
            <a:extLst>
              <a:ext uri="{FF2B5EF4-FFF2-40B4-BE49-F238E27FC236}">
                <a16:creationId xmlns="" xmlns:a16="http://schemas.microsoft.com/office/drawing/2014/main" id="{CC34A576-B536-48D4-A843-D6598DCA1BC5}"/>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14 tens</a:t>
            </a:r>
          </a:p>
        </p:txBody>
      </p:sp>
      <p:sp>
        <p:nvSpPr>
          <p:cNvPr id="48" name="TextBox 47">
            <a:extLst>
              <a:ext uri="{FF2B5EF4-FFF2-40B4-BE49-F238E27FC236}">
                <a16:creationId xmlns="" xmlns:a16="http://schemas.microsoft.com/office/drawing/2014/main" id="{F230C467-3127-419F-93A2-8902D227CC3C}"/>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15 tens</a:t>
            </a:r>
          </a:p>
        </p:txBody>
      </p:sp>
      <p:sp>
        <p:nvSpPr>
          <p:cNvPr id="49" name="TextBox 48">
            <a:extLst>
              <a:ext uri="{FF2B5EF4-FFF2-40B4-BE49-F238E27FC236}">
                <a16:creationId xmlns="" xmlns:a16="http://schemas.microsoft.com/office/drawing/2014/main" id="{A1313B35-7348-4D75-8349-CEC4A74A3110}"/>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16 tens</a:t>
            </a:r>
          </a:p>
        </p:txBody>
      </p:sp>
      <p:sp>
        <p:nvSpPr>
          <p:cNvPr id="50" name="TextBox 49">
            <a:extLst>
              <a:ext uri="{FF2B5EF4-FFF2-40B4-BE49-F238E27FC236}">
                <a16:creationId xmlns="" xmlns:a16="http://schemas.microsoft.com/office/drawing/2014/main" id="{FBF0EBA0-D39C-4AC9-976C-2B290B09488E}"/>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 tens</a:t>
            </a:r>
          </a:p>
        </p:txBody>
      </p:sp>
    </p:spTree>
    <p:extLst>
      <p:ext uri="{BB962C8B-B14F-4D97-AF65-F5344CB8AC3E}">
        <p14:creationId xmlns:p14="http://schemas.microsoft.com/office/powerpoint/2010/main" val="259329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49"/>
                                        </p:tgtEl>
                                      </p:cBhvr>
                                    </p:animEffect>
                                    <p:set>
                                      <p:cBhvr>
                                        <p:cTn id="11" dur="1" fill="hold">
                                          <p:stCondLst>
                                            <p:cond delay="499"/>
                                          </p:stCondLst>
                                        </p:cTn>
                                        <p:tgtEl>
                                          <p:spTgt spid="49"/>
                                        </p:tgtEl>
                                        <p:attrNameLst>
                                          <p:attrName>style.visibility</p:attrName>
                                        </p:attrNameLst>
                                      </p:cBhvr>
                                      <p:to>
                                        <p:strVal val="hidden"/>
                                      </p:to>
                                    </p:set>
                                  </p:childTnLst>
                                </p:cTn>
                              </p:par>
                            </p:childTnLst>
                          </p:cTn>
                        </p:par>
                        <p:par>
                          <p:cTn id="12" fill="hold">
                            <p:stCondLst>
                              <p:cond delay="1000"/>
                            </p:stCondLst>
                            <p:childTnLst>
                              <p:par>
                                <p:cTn id="13" presetID="10" presetClass="exit" presetSubtype="0" fill="hold" nodeType="afterEffect">
                                  <p:stCondLst>
                                    <p:cond delay="0"/>
                                  </p:stCondLst>
                                  <p:childTnLst>
                                    <p:animEffect transition="out" filter="fad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34"/>
                                        </p:tgtEl>
                                      </p:cBhvr>
                                    </p:animEffect>
                                    <p:set>
                                      <p:cBhvr>
                                        <p:cTn id="29" dur="1" fill="hold">
                                          <p:stCondLst>
                                            <p:cond delay="499"/>
                                          </p:stCondLst>
                                        </p:cTn>
                                        <p:tgtEl>
                                          <p:spTgt spid="34"/>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48"/>
                                        </p:tgtEl>
                                      </p:cBhvr>
                                    </p:animEffect>
                                    <p:set>
                                      <p:cBhvr>
                                        <p:cTn id="32" dur="1" fill="hold">
                                          <p:stCondLst>
                                            <p:cond delay="499"/>
                                          </p:stCondLst>
                                        </p:cTn>
                                        <p:tgtEl>
                                          <p:spTgt spid="48"/>
                                        </p:tgtEl>
                                        <p:attrNameLst>
                                          <p:attrName>style.visibility</p:attrName>
                                        </p:attrNameLst>
                                      </p:cBhvr>
                                      <p:to>
                                        <p:strVal val="hidden"/>
                                      </p:to>
                                    </p:set>
                                  </p:childTnLst>
                                </p:cTn>
                              </p:par>
                            </p:childTnLst>
                          </p:cTn>
                        </p:par>
                        <p:par>
                          <p:cTn id="33" fill="hold">
                            <p:stCondLst>
                              <p:cond delay="500"/>
                            </p:stCondLst>
                            <p:childTnLst>
                              <p:par>
                                <p:cTn id="34" presetID="10" presetClass="exit" presetSubtype="0" fill="hold" nodeType="afterEffect">
                                  <p:stCondLst>
                                    <p:cond delay="0"/>
                                  </p:stCondLst>
                                  <p:childTnLst>
                                    <p:animEffect transition="out" filter="fade">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500"/>
                                        <p:tgtEl>
                                          <p:spTgt spid="4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33"/>
                                        </p:tgtEl>
                                      </p:cBhvr>
                                    </p:animEffect>
                                    <p:set>
                                      <p:cBhvr>
                                        <p:cTn id="50" dur="1" fill="hold">
                                          <p:stCondLst>
                                            <p:cond delay="499"/>
                                          </p:stCondLst>
                                        </p:cTn>
                                        <p:tgtEl>
                                          <p:spTgt spid="33"/>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47"/>
                                        </p:tgtEl>
                                      </p:cBhvr>
                                    </p:animEffect>
                                    <p:set>
                                      <p:cBhvr>
                                        <p:cTn id="53" dur="1" fill="hold">
                                          <p:stCondLst>
                                            <p:cond delay="499"/>
                                          </p:stCondLst>
                                        </p:cTn>
                                        <p:tgtEl>
                                          <p:spTgt spid="47"/>
                                        </p:tgtEl>
                                        <p:attrNameLst>
                                          <p:attrName>style.visibility</p:attrName>
                                        </p:attrNameLst>
                                      </p:cBhvr>
                                      <p:to>
                                        <p:strVal val="hidden"/>
                                      </p:to>
                                    </p:se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16"/>
                                        </p:tgtEl>
                                      </p:cBhvr>
                                    </p:animEffect>
                                    <p:set>
                                      <p:cBhvr>
                                        <p:cTn id="57" dur="1" fill="hold">
                                          <p:stCondLst>
                                            <p:cond delay="499"/>
                                          </p:stCondLst>
                                        </p:cTn>
                                        <p:tgtEl>
                                          <p:spTgt spid="1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500"/>
                                        <p:tgtEl>
                                          <p:spTgt spid="4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32"/>
                                        </p:tgtEl>
                                      </p:cBhvr>
                                    </p:animEffect>
                                    <p:set>
                                      <p:cBhvr>
                                        <p:cTn id="71" dur="1" fill="hold">
                                          <p:stCondLst>
                                            <p:cond delay="499"/>
                                          </p:stCondLst>
                                        </p:cTn>
                                        <p:tgtEl>
                                          <p:spTgt spid="32"/>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46"/>
                                        </p:tgtEl>
                                      </p:cBhvr>
                                    </p:animEffect>
                                    <p:set>
                                      <p:cBhvr>
                                        <p:cTn id="74" dur="1" fill="hold">
                                          <p:stCondLst>
                                            <p:cond delay="499"/>
                                          </p:stCondLst>
                                        </p:cTn>
                                        <p:tgtEl>
                                          <p:spTgt spid="46"/>
                                        </p:tgtEl>
                                        <p:attrNameLst>
                                          <p:attrName>style.visibility</p:attrName>
                                        </p:attrNameLst>
                                      </p:cBhvr>
                                      <p:to>
                                        <p:strVal val="hidden"/>
                                      </p:to>
                                    </p:set>
                                  </p:childTnLst>
                                </p:cTn>
                              </p:par>
                            </p:childTnLst>
                          </p:cTn>
                        </p:par>
                        <p:par>
                          <p:cTn id="75" fill="hold">
                            <p:stCondLst>
                              <p:cond delay="500"/>
                            </p:stCondLst>
                            <p:childTnLst>
                              <p:par>
                                <p:cTn id="76" presetID="10" presetClass="exit" presetSubtype="0" fill="hold" nodeType="afterEffect">
                                  <p:stCondLst>
                                    <p:cond delay="0"/>
                                  </p:stCondLst>
                                  <p:childTnLst>
                                    <p:animEffect transition="out" filter="fade">
                                      <p:cBhvr>
                                        <p:cTn id="77" dur="500"/>
                                        <p:tgtEl>
                                          <p:spTgt spid="15"/>
                                        </p:tgtEl>
                                      </p:cBhvr>
                                    </p:animEffect>
                                    <p:set>
                                      <p:cBhvr>
                                        <p:cTn id="78" dur="1" fill="hold">
                                          <p:stCondLst>
                                            <p:cond delay="499"/>
                                          </p:stCondLst>
                                        </p:cTn>
                                        <p:tgtEl>
                                          <p:spTgt spid="15"/>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500"/>
                                        <p:tgtEl>
                                          <p:spTgt spid="31"/>
                                        </p:tgtEl>
                                      </p:cBhvr>
                                    </p:animEffect>
                                  </p:childTnLst>
                                </p:cTn>
                              </p:par>
                            </p:childTnLst>
                          </p:cTn>
                        </p:par>
                        <p:par>
                          <p:cTn id="84" fill="hold">
                            <p:stCondLst>
                              <p:cond delay="500"/>
                            </p:stCondLst>
                            <p:childTnLst>
                              <p:par>
                                <p:cTn id="85" presetID="10" presetClass="entr" presetSubtype="0"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fade">
                                      <p:cBhvr>
                                        <p:cTn id="87" dur="500"/>
                                        <p:tgtEl>
                                          <p:spTgt spid="4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1" nodeType="clickEffect">
                                  <p:stCondLst>
                                    <p:cond delay="0"/>
                                  </p:stCondLst>
                                  <p:childTnLst>
                                    <p:animEffect transition="out" filter="fade">
                                      <p:cBhvr>
                                        <p:cTn id="91" dur="500"/>
                                        <p:tgtEl>
                                          <p:spTgt spid="31"/>
                                        </p:tgtEl>
                                      </p:cBhvr>
                                    </p:animEffect>
                                    <p:set>
                                      <p:cBhvr>
                                        <p:cTn id="92" dur="1" fill="hold">
                                          <p:stCondLst>
                                            <p:cond delay="499"/>
                                          </p:stCondLst>
                                        </p:cTn>
                                        <p:tgtEl>
                                          <p:spTgt spid="31"/>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45"/>
                                        </p:tgtEl>
                                      </p:cBhvr>
                                    </p:animEffect>
                                    <p:set>
                                      <p:cBhvr>
                                        <p:cTn id="95" dur="1" fill="hold">
                                          <p:stCondLst>
                                            <p:cond delay="499"/>
                                          </p:stCondLst>
                                        </p:cTn>
                                        <p:tgtEl>
                                          <p:spTgt spid="45"/>
                                        </p:tgtEl>
                                        <p:attrNameLst>
                                          <p:attrName>style.visibility</p:attrName>
                                        </p:attrNameLst>
                                      </p:cBhvr>
                                      <p:to>
                                        <p:strVal val="hidden"/>
                                      </p:to>
                                    </p:set>
                                  </p:childTnLst>
                                </p:cTn>
                              </p:par>
                            </p:childTnLst>
                          </p:cTn>
                        </p:par>
                        <p:par>
                          <p:cTn id="96" fill="hold">
                            <p:stCondLst>
                              <p:cond delay="500"/>
                            </p:stCondLst>
                            <p:childTnLst>
                              <p:par>
                                <p:cTn id="97" presetID="10" presetClass="exit" presetSubtype="0" fill="hold" nodeType="afterEffect">
                                  <p:stCondLst>
                                    <p:cond delay="0"/>
                                  </p:stCondLst>
                                  <p:childTnLst>
                                    <p:animEffect transition="out" filter="fade">
                                      <p:cBhvr>
                                        <p:cTn id="98" dur="500"/>
                                        <p:tgtEl>
                                          <p:spTgt spid="14"/>
                                        </p:tgtEl>
                                      </p:cBhvr>
                                    </p:animEffect>
                                    <p:set>
                                      <p:cBhvr>
                                        <p:cTn id="99" dur="1" fill="hold">
                                          <p:stCondLst>
                                            <p:cond delay="499"/>
                                          </p:stCondLst>
                                        </p:cTn>
                                        <p:tgtEl>
                                          <p:spTgt spid="14"/>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500"/>
                                        <p:tgtEl>
                                          <p:spTgt spid="30"/>
                                        </p:tgtEl>
                                      </p:cBhvr>
                                    </p:animEffect>
                                  </p:childTnLst>
                                </p:cTn>
                              </p:par>
                            </p:childTnLst>
                          </p:cTn>
                        </p:par>
                        <p:par>
                          <p:cTn id="105" fill="hold">
                            <p:stCondLst>
                              <p:cond delay="500"/>
                            </p:stCondLst>
                            <p:childTnLst>
                              <p:par>
                                <p:cTn id="106" presetID="10" presetClass="entr" presetSubtype="0" fill="hold" grpId="0" nodeType="afterEffect">
                                  <p:stCondLst>
                                    <p:cond delay="0"/>
                                  </p:stCondLst>
                                  <p:childTnLst>
                                    <p:set>
                                      <p:cBhvr>
                                        <p:cTn id="107" dur="1" fill="hold">
                                          <p:stCondLst>
                                            <p:cond delay="0"/>
                                          </p:stCondLst>
                                        </p:cTn>
                                        <p:tgtEl>
                                          <p:spTgt spid="44"/>
                                        </p:tgtEl>
                                        <p:attrNameLst>
                                          <p:attrName>style.visibility</p:attrName>
                                        </p:attrNameLst>
                                      </p:cBhvr>
                                      <p:to>
                                        <p:strVal val="visible"/>
                                      </p:to>
                                    </p:set>
                                    <p:animEffect transition="in" filter="fade">
                                      <p:cBhvr>
                                        <p:cTn id="108" dur="500"/>
                                        <p:tgtEl>
                                          <p:spTgt spid="44"/>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1" nodeType="clickEffect">
                                  <p:stCondLst>
                                    <p:cond delay="0"/>
                                  </p:stCondLst>
                                  <p:childTnLst>
                                    <p:animEffect transition="out" filter="fade">
                                      <p:cBhvr>
                                        <p:cTn id="112" dur="500"/>
                                        <p:tgtEl>
                                          <p:spTgt spid="30"/>
                                        </p:tgtEl>
                                      </p:cBhvr>
                                    </p:animEffect>
                                    <p:set>
                                      <p:cBhvr>
                                        <p:cTn id="113" dur="1" fill="hold">
                                          <p:stCondLst>
                                            <p:cond delay="499"/>
                                          </p:stCondLst>
                                        </p:cTn>
                                        <p:tgtEl>
                                          <p:spTgt spid="30"/>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44"/>
                                        </p:tgtEl>
                                      </p:cBhvr>
                                    </p:animEffect>
                                    <p:set>
                                      <p:cBhvr>
                                        <p:cTn id="116" dur="1" fill="hold">
                                          <p:stCondLst>
                                            <p:cond delay="499"/>
                                          </p:stCondLst>
                                        </p:cTn>
                                        <p:tgtEl>
                                          <p:spTgt spid="44"/>
                                        </p:tgtEl>
                                        <p:attrNameLst>
                                          <p:attrName>style.visibility</p:attrName>
                                        </p:attrNameLst>
                                      </p:cBhvr>
                                      <p:to>
                                        <p:strVal val="hidden"/>
                                      </p:to>
                                    </p:set>
                                  </p:childTnLst>
                                </p:cTn>
                              </p:par>
                            </p:childTnLst>
                          </p:cTn>
                        </p:par>
                        <p:par>
                          <p:cTn id="117" fill="hold">
                            <p:stCondLst>
                              <p:cond delay="500"/>
                            </p:stCondLst>
                            <p:childTnLst>
                              <p:par>
                                <p:cTn id="118" presetID="10" presetClass="exit" presetSubtype="0" fill="hold" nodeType="afterEffect">
                                  <p:stCondLst>
                                    <p:cond delay="0"/>
                                  </p:stCondLst>
                                  <p:childTnLst>
                                    <p:animEffect transition="out" filter="fade">
                                      <p:cBhvr>
                                        <p:cTn id="119" dur="500"/>
                                        <p:tgtEl>
                                          <p:spTgt spid="13"/>
                                        </p:tgtEl>
                                      </p:cBhvr>
                                    </p:animEffect>
                                    <p:set>
                                      <p:cBhvr>
                                        <p:cTn id="120" dur="1" fill="hold">
                                          <p:stCondLst>
                                            <p:cond delay="499"/>
                                          </p:stCondLst>
                                        </p:cTn>
                                        <p:tgtEl>
                                          <p:spTgt spid="13"/>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29"/>
                                        </p:tgtEl>
                                        <p:attrNameLst>
                                          <p:attrName>style.visibility</p:attrName>
                                        </p:attrNameLst>
                                      </p:cBhvr>
                                      <p:to>
                                        <p:strVal val="visible"/>
                                      </p:to>
                                    </p:set>
                                    <p:animEffect transition="in" filter="fade">
                                      <p:cBhvr>
                                        <p:cTn id="125" dur="500"/>
                                        <p:tgtEl>
                                          <p:spTgt spid="29"/>
                                        </p:tgtEl>
                                      </p:cBhvr>
                                    </p:animEffect>
                                  </p:childTnLst>
                                </p:cTn>
                              </p:par>
                            </p:childTnLst>
                          </p:cTn>
                        </p:par>
                        <p:par>
                          <p:cTn id="126" fill="hold">
                            <p:stCondLst>
                              <p:cond delay="500"/>
                            </p:stCondLst>
                            <p:childTnLst>
                              <p:par>
                                <p:cTn id="127" presetID="10" presetClass="entr" presetSubtype="0" fill="hold" grpId="0" nodeType="afterEffect">
                                  <p:stCondLst>
                                    <p:cond delay="0"/>
                                  </p:stCondLst>
                                  <p:childTnLst>
                                    <p:set>
                                      <p:cBhvr>
                                        <p:cTn id="128" dur="1" fill="hold">
                                          <p:stCondLst>
                                            <p:cond delay="0"/>
                                          </p:stCondLst>
                                        </p:cTn>
                                        <p:tgtEl>
                                          <p:spTgt spid="43"/>
                                        </p:tgtEl>
                                        <p:attrNameLst>
                                          <p:attrName>style.visibility</p:attrName>
                                        </p:attrNameLst>
                                      </p:cBhvr>
                                      <p:to>
                                        <p:strVal val="visible"/>
                                      </p:to>
                                    </p:set>
                                    <p:animEffect transition="in" filter="fade">
                                      <p:cBhvr>
                                        <p:cTn id="129" dur="500"/>
                                        <p:tgtEl>
                                          <p:spTgt spid="43"/>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1" nodeType="clickEffect">
                                  <p:stCondLst>
                                    <p:cond delay="0"/>
                                  </p:stCondLst>
                                  <p:childTnLst>
                                    <p:animEffect transition="out" filter="fade">
                                      <p:cBhvr>
                                        <p:cTn id="133" dur="500"/>
                                        <p:tgtEl>
                                          <p:spTgt spid="29"/>
                                        </p:tgtEl>
                                      </p:cBhvr>
                                    </p:animEffect>
                                    <p:set>
                                      <p:cBhvr>
                                        <p:cTn id="134" dur="1" fill="hold">
                                          <p:stCondLst>
                                            <p:cond delay="499"/>
                                          </p:stCondLst>
                                        </p:cTn>
                                        <p:tgtEl>
                                          <p:spTgt spid="29"/>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43"/>
                                        </p:tgtEl>
                                      </p:cBhvr>
                                    </p:animEffect>
                                    <p:set>
                                      <p:cBhvr>
                                        <p:cTn id="137" dur="1" fill="hold">
                                          <p:stCondLst>
                                            <p:cond delay="499"/>
                                          </p:stCondLst>
                                        </p:cTn>
                                        <p:tgtEl>
                                          <p:spTgt spid="43"/>
                                        </p:tgtEl>
                                        <p:attrNameLst>
                                          <p:attrName>style.visibility</p:attrName>
                                        </p:attrNameLst>
                                      </p:cBhvr>
                                      <p:to>
                                        <p:strVal val="hidden"/>
                                      </p:to>
                                    </p:set>
                                  </p:childTnLst>
                                </p:cTn>
                              </p:par>
                            </p:childTnLst>
                          </p:cTn>
                        </p:par>
                        <p:par>
                          <p:cTn id="138" fill="hold">
                            <p:stCondLst>
                              <p:cond delay="500"/>
                            </p:stCondLst>
                            <p:childTnLst>
                              <p:par>
                                <p:cTn id="139" presetID="10" presetClass="exit" presetSubtype="0" fill="hold" nodeType="afterEffect">
                                  <p:stCondLst>
                                    <p:cond delay="0"/>
                                  </p:stCondLst>
                                  <p:childTnLst>
                                    <p:animEffect transition="out" filter="fade">
                                      <p:cBhvr>
                                        <p:cTn id="140" dur="500"/>
                                        <p:tgtEl>
                                          <p:spTgt spid="12"/>
                                        </p:tgtEl>
                                      </p:cBhvr>
                                    </p:animEffect>
                                    <p:set>
                                      <p:cBhvr>
                                        <p:cTn id="141" dur="1" fill="hold">
                                          <p:stCondLst>
                                            <p:cond delay="499"/>
                                          </p:stCondLst>
                                        </p:cTn>
                                        <p:tgtEl>
                                          <p:spTgt spid="12"/>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28"/>
                                        </p:tgtEl>
                                        <p:attrNameLst>
                                          <p:attrName>style.visibility</p:attrName>
                                        </p:attrNameLst>
                                      </p:cBhvr>
                                      <p:to>
                                        <p:strVal val="visible"/>
                                      </p:to>
                                    </p:set>
                                    <p:animEffect transition="in" filter="fade">
                                      <p:cBhvr>
                                        <p:cTn id="146" dur="500"/>
                                        <p:tgtEl>
                                          <p:spTgt spid="28"/>
                                        </p:tgtEl>
                                      </p:cBhvr>
                                    </p:animEffect>
                                  </p:childTnLst>
                                </p:cTn>
                              </p:par>
                            </p:childTnLst>
                          </p:cTn>
                        </p:par>
                        <p:par>
                          <p:cTn id="147" fill="hold">
                            <p:stCondLst>
                              <p:cond delay="500"/>
                            </p:stCondLst>
                            <p:childTnLst>
                              <p:par>
                                <p:cTn id="148" presetID="10" presetClass="entr" presetSubtype="0" fill="hold" grpId="0" nodeType="afterEffect">
                                  <p:stCondLst>
                                    <p:cond delay="0"/>
                                  </p:stCondLst>
                                  <p:childTnLst>
                                    <p:set>
                                      <p:cBhvr>
                                        <p:cTn id="149" dur="1" fill="hold">
                                          <p:stCondLst>
                                            <p:cond delay="0"/>
                                          </p:stCondLst>
                                        </p:cTn>
                                        <p:tgtEl>
                                          <p:spTgt spid="42"/>
                                        </p:tgtEl>
                                        <p:attrNameLst>
                                          <p:attrName>style.visibility</p:attrName>
                                        </p:attrNameLst>
                                      </p:cBhvr>
                                      <p:to>
                                        <p:strVal val="visible"/>
                                      </p:to>
                                    </p:set>
                                    <p:animEffect transition="in" filter="fade">
                                      <p:cBhvr>
                                        <p:cTn id="150" dur="500"/>
                                        <p:tgtEl>
                                          <p:spTgt spid="42"/>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xit" presetSubtype="0" fill="hold" grpId="1" nodeType="clickEffect">
                                  <p:stCondLst>
                                    <p:cond delay="0"/>
                                  </p:stCondLst>
                                  <p:childTnLst>
                                    <p:animEffect transition="out" filter="fade">
                                      <p:cBhvr>
                                        <p:cTn id="154" dur="500"/>
                                        <p:tgtEl>
                                          <p:spTgt spid="28"/>
                                        </p:tgtEl>
                                      </p:cBhvr>
                                    </p:animEffect>
                                    <p:set>
                                      <p:cBhvr>
                                        <p:cTn id="155" dur="1" fill="hold">
                                          <p:stCondLst>
                                            <p:cond delay="499"/>
                                          </p:stCondLst>
                                        </p:cTn>
                                        <p:tgtEl>
                                          <p:spTgt spid="28"/>
                                        </p:tgtEl>
                                        <p:attrNameLst>
                                          <p:attrName>style.visibility</p:attrName>
                                        </p:attrNameLst>
                                      </p:cBhvr>
                                      <p:to>
                                        <p:strVal val="hidden"/>
                                      </p:to>
                                    </p:set>
                                  </p:childTnLst>
                                </p:cTn>
                              </p:par>
                              <p:par>
                                <p:cTn id="156" presetID="10" presetClass="exit" presetSubtype="0" fill="hold" grpId="1" nodeType="withEffect">
                                  <p:stCondLst>
                                    <p:cond delay="0"/>
                                  </p:stCondLst>
                                  <p:childTnLst>
                                    <p:animEffect transition="out" filter="fade">
                                      <p:cBhvr>
                                        <p:cTn id="157" dur="500"/>
                                        <p:tgtEl>
                                          <p:spTgt spid="42"/>
                                        </p:tgtEl>
                                      </p:cBhvr>
                                    </p:animEffect>
                                    <p:set>
                                      <p:cBhvr>
                                        <p:cTn id="158" dur="1" fill="hold">
                                          <p:stCondLst>
                                            <p:cond delay="499"/>
                                          </p:stCondLst>
                                        </p:cTn>
                                        <p:tgtEl>
                                          <p:spTgt spid="42"/>
                                        </p:tgtEl>
                                        <p:attrNameLst>
                                          <p:attrName>style.visibility</p:attrName>
                                        </p:attrNameLst>
                                      </p:cBhvr>
                                      <p:to>
                                        <p:strVal val="hidden"/>
                                      </p:to>
                                    </p:set>
                                  </p:childTnLst>
                                </p:cTn>
                              </p:par>
                            </p:childTnLst>
                          </p:cTn>
                        </p:par>
                        <p:par>
                          <p:cTn id="159" fill="hold">
                            <p:stCondLst>
                              <p:cond delay="500"/>
                            </p:stCondLst>
                            <p:childTnLst>
                              <p:par>
                                <p:cTn id="160" presetID="10" presetClass="exit" presetSubtype="0" fill="hold" nodeType="afterEffect">
                                  <p:stCondLst>
                                    <p:cond delay="0"/>
                                  </p:stCondLst>
                                  <p:childTnLst>
                                    <p:animEffect transition="out" filter="fade">
                                      <p:cBhvr>
                                        <p:cTn id="161" dur="500"/>
                                        <p:tgtEl>
                                          <p:spTgt spid="11"/>
                                        </p:tgtEl>
                                      </p:cBhvr>
                                    </p:animEffect>
                                    <p:set>
                                      <p:cBhvr>
                                        <p:cTn id="162" dur="1" fill="hold">
                                          <p:stCondLst>
                                            <p:cond delay="499"/>
                                          </p:stCondLst>
                                        </p:cTn>
                                        <p:tgtEl>
                                          <p:spTgt spid="11"/>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fade">
                                      <p:cBhvr>
                                        <p:cTn id="167" dur="500"/>
                                        <p:tgtEl>
                                          <p:spTgt spid="27"/>
                                        </p:tgtEl>
                                      </p:cBhvr>
                                    </p:animEffect>
                                  </p:childTnLst>
                                </p:cTn>
                              </p:par>
                            </p:childTnLst>
                          </p:cTn>
                        </p:par>
                        <p:par>
                          <p:cTn id="168" fill="hold">
                            <p:stCondLst>
                              <p:cond delay="500"/>
                            </p:stCondLst>
                            <p:childTnLst>
                              <p:par>
                                <p:cTn id="169" presetID="10" presetClass="entr" presetSubtype="0" fill="hold" grpId="0" nodeType="afterEffect">
                                  <p:stCondLst>
                                    <p:cond delay="0"/>
                                  </p:stCondLst>
                                  <p:childTnLst>
                                    <p:set>
                                      <p:cBhvr>
                                        <p:cTn id="170" dur="1" fill="hold">
                                          <p:stCondLst>
                                            <p:cond delay="0"/>
                                          </p:stCondLst>
                                        </p:cTn>
                                        <p:tgtEl>
                                          <p:spTgt spid="41"/>
                                        </p:tgtEl>
                                        <p:attrNameLst>
                                          <p:attrName>style.visibility</p:attrName>
                                        </p:attrNameLst>
                                      </p:cBhvr>
                                      <p:to>
                                        <p:strVal val="visible"/>
                                      </p:to>
                                    </p:set>
                                    <p:animEffect transition="in" filter="fade">
                                      <p:cBhvr>
                                        <p:cTn id="171" dur="500"/>
                                        <p:tgtEl>
                                          <p:spTgt spid="41"/>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xit" presetSubtype="0" fill="hold" grpId="1" nodeType="clickEffect">
                                  <p:stCondLst>
                                    <p:cond delay="0"/>
                                  </p:stCondLst>
                                  <p:childTnLst>
                                    <p:animEffect transition="out" filter="fade">
                                      <p:cBhvr>
                                        <p:cTn id="175" dur="500"/>
                                        <p:tgtEl>
                                          <p:spTgt spid="27"/>
                                        </p:tgtEl>
                                      </p:cBhvr>
                                    </p:animEffect>
                                    <p:set>
                                      <p:cBhvr>
                                        <p:cTn id="176" dur="1" fill="hold">
                                          <p:stCondLst>
                                            <p:cond delay="499"/>
                                          </p:stCondLst>
                                        </p:cTn>
                                        <p:tgtEl>
                                          <p:spTgt spid="27"/>
                                        </p:tgtEl>
                                        <p:attrNameLst>
                                          <p:attrName>style.visibility</p:attrName>
                                        </p:attrNameLst>
                                      </p:cBhvr>
                                      <p:to>
                                        <p:strVal val="hidden"/>
                                      </p:to>
                                    </p:set>
                                  </p:childTnLst>
                                </p:cTn>
                              </p:par>
                              <p:par>
                                <p:cTn id="177" presetID="10" presetClass="exit" presetSubtype="0" fill="hold" grpId="1" nodeType="withEffect">
                                  <p:stCondLst>
                                    <p:cond delay="0"/>
                                  </p:stCondLst>
                                  <p:childTnLst>
                                    <p:animEffect transition="out" filter="fade">
                                      <p:cBhvr>
                                        <p:cTn id="178" dur="500"/>
                                        <p:tgtEl>
                                          <p:spTgt spid="41"/>
                                        </p:tgtEl>
                                      </p:cBhvr>
                                    </p:animEffect>
                                    <p:set>
                                      <p:cBhvr>
                                        <p:cTn id="179" dur="1" fill="hold">
                                          <p:stCondLst>
                                            <p:cond delay="499"/>
                                          </p:stCondLst>
                                        </p:cTn>
                                        <p:tgtEl>
                                          <p:spTgt spid="41"/>
                                        </p:tgtEl>
                                        <p:attrNameLst>
                                          <p:attrName>style.visibility</p:attrName>
                                        </p:attrNameLst>
                                      </p:cBhvr>
                                      <p:to>
                                        <p:strVal val="hidden"/>
                                      </p:to>
                                    </p:set>
                                  </p:childTnLst>
                                </p:cTn>
                              </p:par>
                            </p:childTnLst>
                          </p:cTn>
                        </p:par>
                        <p:par>
                          <p:cTn id="180" fill="hold">
                            <p:stCondLst>
                              <p:cond delay="500"/>
                            </p:stCondLst>
                            <p:childTnLst>
                              <p:par>
                                <p:cTn id="181" presetID="10" presetClass="exit" presetSubtype="0" fill="hold" nodeType="afterEffect">
                                  <p:stCondLst>
                                    <p:cond delay="0"/>
                                  </p:stCondLst>
                                  <p:childTnLst>
                                    <p:animEffect transition="out" filter="fade">
                                      <p:cBhvr>
                                        <p:cTn id="182" dur="500"/>
                                        <p:tgtEl>
                                          <p:spTgt spid="10"/>
                                        </p:tgtEl>
                                      </p:cBhvr>
                                    </p:animEffect>
                                    <p:set>
                                      <p:cBhvr>
                                        <p:cTn id="183" dur="1" fill="hold">
                                          <p:stCondLst>
                                            <p:cond delay="499"/>
                                          </p:stCondLst>
                                        </p:cTn>
                                        <p:tgtEl>
                                          <p:spTgt spid="10"/>
                                        </p:tgtEl>
                                        <p:attrNameLst>
                                          <p:attrName>style.visibility</p:attrName>
                                        </p:attrNameLst>
                                      </p:cBhvr>
                                      <p:to>
                                        <p:strVal val="hidden"/>
                                      </p:to>
                                    </p:set>
                                  </p:child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grpId="0" nodeType="clickEffect">
                                  <p:stCondLst>
                                    <p:cond delay="0"/>
                                  </p:stCondLst>
                                  <p:childTnLst>
                                    <p:set>
                                      <p:cBhvr>
                                        <p:cTn id="187" dur="1" fill="hold">
                                          <p:stCondLst>
                                            <p:cond delay="0"/>
                                          </p:stCondLst>
                                        </p:cTn>
                                        <p:tgtEl>
                                          <p:spTgt spid="26"/>
                                        </p:tgtEl>
                                        <p:attrNameLst>
                                          <p:attrName>style.visibility</p:attrName>
                                        </p:attrNameLst>
                                      </p:cBhvr>
                                      <p:to>
                                        <p:strVal val="visible"/>
                                      </p:to>
                                    </p:set>
                                    <p:animEffect transition="in" filter="fade">
                                      <p:cBhvr>
                                        <p:cTn id="188" dur="500"/>
                                        <p:tgtEl>
                                          <p:spTgt spid="26"/>
                                        </p:tgtEl>
                                      </p:cBhvr>
                                    </p:animEffect>
                                  </p:childTnLst>
                                </p:cTn>
                              </p:par>
                            </p:childTnLst>
                          </p:cTn>
                        </p:par>
                        <p:par>
                          <p:cTn id="189" fill="hold">
                            <p:stCondLst>
                              <p:cond delay="500"/>
                            </p:stCondLst>
                            <p:childTnLst>
                              <p:par>
                                <p:cTn id="190" presetID="10" presetClass="entr" presetSubtype="0"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fade">
                                      <p:cBhvr>
                                        <p:cTn id="192" dur="500"/>
                                        <p:tgtEl>
                                          <p:spTgt spid="40"/>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xit" presetSubtype="0" fill="hold" grpId="1" nodeType="clickEffect">
                                  <p:stCondLst>
                                    <p:cond delay="0"/>
                                  </p:stCondLst>
                                  <p:childTnLst>
                                    <p:animEffect transition="out" filter="fade">
                                      <p:cBhvr>
                                        <p:cTn id="196" dur="500"/>
                                        <p:tgtEl>
                                          <p:spTgt spid="26"/>
                                        </p:tgtEl>
                                      </p:cBhvr>
                                    </p:animEffect>
                                    <p:set>
                                      <p:cBhvr>
                                        <p:cTn id="197" dur="1" fill="hold">
                                          <p:stCondLst>
                                            <p:cond delay="499"/>
                                          </p:stCondLst>
                                        </p:cTn>
                                        <p:tgtEl>
                                          <p:spTgt spid="26"/>
                                        </p:tgtEl>
                                        <p:attrNameLst>
                                          <p:attrName>style.visibility</p:attrName>
                                        </p:attrNameLst>
                                      </p:cBhvr>
                                      <p:to>
                                        <p:strVal val="hidden"/>
                                      </p:to>
                                    </p:set>
                                  </p:childTnLst>
                                </p:cTn>
                              </p:par>
                              <p:par>
                                <p:cTn id="198" presetID="10" presetClass="exit" presetSubtype="0" fill="hold" grpId="1" nodeType="withEffect">
                                  <p:stCondLst>
                                    <p:cond delay="0"/>
                                  </p:stCondLst>
                                  <p:childTnLst>
                                    <p:animEffect transition="out" filter="fade">
                                      <p:cBhvr>
                                        <p:cTn id="199" dur="500"/>
                                        <p:tgtEl>
                                          <p:spTgt spid="40"/>
                                        </p:tgtEl>
                                      </p:cBhvr>
                                    </p:animEffect>
                                    <p:set>
                                      <p:cBhvr>
                                        <p:cTn id="200" dur="1" fill="hold">
                                          <p:stCondLst>
                                            <p:cond delay="499"/>
                                          </p:stCondLst>
                                        </p:cTn>
                                        <p:tgtEl>
                                          <p:spTgt spid="40"/>
                                        </p:tgtEl>
                                        <p:attrNameLst>
                                          <p:attrName>style.visibility</p:attrName>
                                        </p:attrNameLst>
                                      </p:cBhvr>
                                      <p:to>
                                        <p:strVal val="hidden"/>
                                      </p:to>
                                    </p:set>
                                  </p:childTnLst>
                                </p:cTn>
                              </p:par>
                            </p:childTnLst>
                          </p:cTn>
                        </p:par>
                        <p:par>
                          <p:cTn id="201" fill="hold">
                            <p:stCondLst>
                              <p:cond delay="500"/>
                            </p:stCondLst>
                            <p:childTnLst>
                              <p:par>
                                <p:cTn id="202" presetID="10" presetClass="exit" presetSubtype="0" fill="hold" nodeType="afterEffect">
                                  <p:stCondLst>
                                    <p:cond delay="0"/>
                                  </p:stCondLst>
                                  <p:childTnLst>
                                    <p:animEffect transition="out" filter="fade">
                                      <p:cBhvr>
                                        <p:cTn id="203" dur="500"/>
                                        <p:tgtEl>
                                          <p:spTgt spid="9"/>
                                        </p:tgtEl>
                                      </p:cBhvr>
                                    </p:animEffect>
                                    <p:set>
                                      <p:cBhvr>
                                        <p:cTn id="204" dur="1" fill="hold">
                                          <p:stCondLst>
                                            <p:cond delay="499"/>
                                          </p:stCondLst>
                                        </p:cTn>
                                        <p:tgtEl>
                                          <p:spTgt spid="9"/>
                                        </p:tgtEl>
                                        <p:attrNameLst>
                                          <p:attrName>style.visibility</p:attrName>
                                        </p:attrNameLst>
                                      </p:cBhvr>
                                      <p:to>
                                        <p:strVal val="hidden"/>
                                      </p:to>
                                    </p:se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grpId="0" nodeType="clickEffect">
                                  <p:stCondLst>
                                    <p:cond delay="0"/>
                                  </p:stCondLst>
                                  <p:childTnLst>
                                    <p:set>
                                      <p:cBhvr>
                                        <p:cTn id="208" dur="1" fill="hold">
                                          <p:stCondLst>
                                            <p:cond delay="0"/>
                                          </p:stCondLst>
                                        </p:cTn>
                                        <p:tgtEl>
                                          <p:spTgt spid="25"/>
                                        </p:tgtEl>
                                        <p:attrNameLst>
                                          <p:attrName>style.visibility</p:attrName>
                                        </p:attrNameLst>
                                      </p:cBhvr>
                                      <p:to>
                                        <p:strVal val="visible"/>
                                      </p:to>
                                    </p:set>
                                    <p:animEffect transition="in" filter="fade">
                                      <p:cBhvr>
                                        <p:cTn id="209" dur="500"/>
                                        <p:tgtEl>
                                          <p:spTgt spid="25"/>
                                        </p:tgtEl>
                                      </p:cBhvr>
                                    </p:animEffect>
                                  </p:childTnLst>
                                </p:cTn>
                              </p:par>
                            </p:childTnLst>
                          </p:cTn>
                        </p:par>
                        <p:par>
                          <p:cTn id="210" fill="hold">
                            <p:stCondLst>
                              <p:cond delay="500"/>
                            </p:stCondLst>
                            <p:childTnLst>
                              <p:par>
                                <p:cTn id="211" presetID="10" presetClass="entr" presetSubtype="0" fill="hold" grpId="0" nodeType="afterEffect">
                                  <p:stCondLst>
                                    <p:cond delay="0"/>
                                  </p:stCondLst>
                                  <p:childTnLst>
                                    <p:set>
                                      <p:cBhvr>
                                        <p:cTn id="212" dur="1" fill="hold">
                                          <p:stCondLst>
                                            <p:cond delay="0"/>
                                          </p:stCondLst>
                                        </p:cTn>
                                        <p:tgtEl>
                                          <p:spTgt spid="39"/>
                                        </p:tgtEl>
                                        <p:attrNameLst>
                                          <p:attrName>style.visibility</p:attrName>
                                        </p:attrNameLst>
                                      </p:cBhvr>
                                      <p:to>
                                        <p:strVal val="visible"/>
                                      </p:to>
                                    </p:set>
                                    <p:animEffect transition="in" filter="fade">
                                      <p:cBhvr>
                                        <p:cTn id="213" dur="500"/>
                                        <p:tgtEl>
                                          <p:spTgt spid="39"/>
                                        </p:tgtEl>
                                      </p:cBhvr>
                                    </p:animEffect>
                                  </p:childTnLst>
                                </p:cTn>
                              </p:par>
                            </p:childTnLst>
                          </p:cTn>
                        </p:par>
                      </p:childTnLst>
                    </p:cTn>
                  </p:par>
                  <p:par>
                    <p:cTn id="214" fill="hold">
                      <p:stCondLst>
                        <p:cond delay="indefinite"/>
                      </p:stCondLst>
                      <p:childTnLst>
                        <p:par>
                          <p:cTn id="215" fill="hold">
                            <p:stCondLst>
                              <p:cond delay="0"/>
                            </p:stCondLst>
                            <p:childTnLst>
                              <p:par>
                                <p:cTn id="216" presetID="10" presetClass="exit" presetSubtype="0" fill="hold" grpId="1" nodeType="clickEffect">
                                  <p:stCondLst>
                                    <p:cond delay="0"/>
                                  </p:stCondLst>
                                  <p:childTnLst>
                                    <p:animEffect transition="out" filter="fade">
                                      <p:cBhvr>
                                        <p:cTn id="217" dur="500"/>
                                        <p:tgtEl>
                                          <p:spTgt spid="25"/>
                                        </p:tgtEl>
                                      </p:cBhvr>
                                    </p:animEffect>
                                    <p:set>
                                      <p:cBhvr>
                                        <p:cTn id="218" dur="1" fill="hold">
                                          <p:stCondLst>
                                            <p:cond delay="499"/>
                                          </p:stCondLst>
                                        </p:cTn>
                                        <p:tgtEl>
                                          <p:spTgt spid="25"/>
                                        </p:tgtEl>
                                        <p:attrNameLst>
                                          <p:attrName>style.visibility</p:attrName>
                                        </p:attrNameLst>
                                      </p:cBhvr>
                                      <p:to>
                                        <p:strVal val="hidden"/>
                                      </p:to>
                                    </p:set>
                                  </p:childTnLst>
                                </p:cTn>
                              </p:par>
                              <p:par>
                                <p:cTn id="219" presetID="10" presetClass="exit" presetSubtype="0" fill="hold" grpId="1" nodeType="withEffect">
                                  <p:stCondLst>
                                    <p:cond delay="0"/>
                                  </p:stCondLst>
                                  <p:childTnLst>
                                    <p:animEffect transition="out" filter="fade">
                                      <p:cBhvr>
                                        <p:cTn id="220" dur="500"/>
                                        <p:tgtEl>
                                          <p:spTgt spid="39"/>
                                        </p:tgtEl>
                                      </p:cBhvr>
                                    </p:animEffect>
                                    <p:set>
                                      <p:cBhvr>
                                        <p:cTn id="221" dur="1" fill="hold">
                                          <p:stCondLst>
                                            <p:cond delay="499"/>
                                          </p:stCondLst>
                                        </p:cTn>
                                        <p:tgtEl>
                                          <p:spTgt spid="39"/>
                                        </p:tgtEl>
                                        <p:attrNameLst>
                                          <p:attrName>style.visibility</p:attrName>
                                        </p:attrNameLst>
                                      </p:cBhvr>
                                      <p:to>
                                        <p:strVal val="hidden"/>
                                      </p:to>
                                    </p:set>
                                  </p:childTnLst>
                                </p:cTn>
                              </p:par>
                            </p:childTnLst>
                          </p:cTn>
                        </p:par>
                        <p:par>
                          <p:cTn id="222" fill="hold">
                            <p:stCondLst>
                              <p:cond delay="500"/>
                            </p:stCondLst>
                            <p:childTnLst>
                              <p:par>
                                <p:cTn id="223" presetID="10" presetClass="exit" presetSubtype="0" fill="hold" nodeType="afterEffect">
                                  <p:stCondLst>
                                    <p:cond delay="0"/>
                                  </p:stCondLst>
                                  <p:childTnLst>
                                    <p:animEffect transition="out" filter="fade">
                                      <p:cBhvr>
                                        <p:cTn id="224" dur="500"/>
                                        <p:tgtEl>
                                          <p:spTgt spid="8"/>
                                        </p:tgtEl>
                                      </p:cBhvr>
                                    </p:animEffect>
                                    <p:set>
                                      <p:cBhvr>
                                        <p:cTn id="225" dur="1" fill="hold">
                                          <p:stCondLst>
                                            <p:cond delay="499"/>
                                          </p:stCondLst>
                                        </p:cTn>
                                        <p:tgtEl>
                                          <p:spTgt spid="8"/>
                                        </p:tgtEl>
                                        <p:attrNameLst>
                                          <p:attrName>style.visibility</p:attrName>
                                        </p:attrNameLst>
                                      </p:cBhvr>
                                      <p:to>
                                        <p:strVal val="hidden"/>
                                      </p:to>
                                    </p:set>
                                  </p:childTnLst>
                                </p:cTn>
                              </p:par>
                            </p:childTnLst>
                          </p:cTn>
                        </p:par>
                      </p:childTnLst>
                    </p:cTn>
                  </p:par>
                  <p:par>
                    <p:cTn id="226" fill="hold">
                      <p:stCondLst>
                        <p:cond delay="indefinite"/>
                      </p:stCondLst>
                      <p:childTnLst>
                        <p:par>
                          <p:cTn id="227" fill="hold">
                            <p:stCondLst>
                              <p:cond delay="0"/>
                            </p:stCondLst>
                            <p:childTnLst>
                              <p:par>
                                <p:cTn id="228" presetID="10" presetClass="entr" presetSubtype="0" fill="hold" grpId="0" nodeType="clickEffect">
                                  <p:stCondLst>
                                    <p:cond delay="0"/>
                                  </p:stCondLst>
                                  <p:childTnLst>
                                    <p:set>
                                      <p:cBhvr>
                                        <p:cTn id="229" dur="1" fill="hold">
                                          <p:stCondLst>
                                            <p:cond delay="0"/>
                                          </p:stCondLst>
                                        </p:cTn>
                                        <p:tgtEl>
                                          <p:spTgt spid="24"/>
                                        </p:tgtEl>
                                        <p:attrNameLst>
                                          <p:attrName>style.visibility</p:attrName>
                                        </p:attrNameLst>
                                      </p:cBhvr>
                                      <p:to>
                                        <p:strVal val="visible"/>
                                      </p:to>
                                    </p:set>
                                    <p:animEffect transition="in" filter="fade">
                                      <p:cBhvr>
                                        <p:cTn id="230" dur="500"/>
                                        <p:tgtEl>
                                          <p:spTgt spid="24"/>
                                        </p:tgtEl>
                                      </p:cBhvr>
                                    </p:animEffect>
                                  </p:childTnLst>
                                </p:cTn>
                              </p:par>
                            </p:childTnLst>
                          </p:cTn>
                        </p:par>
                        <p:par>
                          <p:cTn id="231" fill="hold">
                            <p:stCondLst>
                              <p:cond delay="500"/>
                            </p:stCondLst>
                            <p:childTnLst>
                              <p:par>
                                <p:cTn id="232" presetID="10" presetClass="entr" presetSubtype="0" fill="hold" grpId="0" nodeType="afterEffect">
                                  <p:stCondLst>
                                    <p:cond delay="0"/>
                                  </p:stCondLst>
                                  <p:childTnLst>
                                    <p:set>
                                      <p:cBhvr>
                                        <p:cTn id="233" dur="1" fill="hold">
                                          <p:stCondLst>
                                            <p:cond delay="0"/>
                                          </p:stCondLst>
                                        </p:cTn>
                                        <p:tgtEl>
                                          <p:spTgt spid="38"/>
                                        </p:tgtEl>
                                        <p:attrNameLst>
                                          <p:attrName>style.visibility</p:attrName>
                                        </p:attrNameLst>
                                      </p:cBhvr>
                                      <p:to>
                                        <p:strVal val="visible"/>
                                      </p:to>
                                    </p:set>
                                    <p:animEffect transition="in" filter="fade">
                                      <p:cBhvr>
                                        <p:cTn id="234" dur="500"/>
                                        <p:tgtEl>
                                          <p:spTgt spid="38"/>
                                        </p:tgtEl>
                                      </p:cBhvr>
                                    </p:animEffect>
                                  </p:childTnLst>
                                </p:cTn>
                              </p:par>
                            </p:childTnLst>
                          </p:cTn>
                        </p:par>
                      </p:childTnLst>
                    </p:cTn>
                  </p:par>
                  <p:par>
                    <p:cTn id="235" fill="hold">
                      <p:stCondLst>
                        <p:cond delay="indefinite"/>
                      </p:stCondLst>
                      <p:childTnLst>
                        <p:par>
                          <p:cTn id="236" fill="hold">
                            <p:stCondLst>
                              <p:cond delay="0"/>
                            </p:stCondLst>
                            <p:childTnLst>
                              <p:par>
                                <p:cTn id="237" presetID="10" presetClass="exit" presetSubtype="0" fill="hold" grpId="1" nodeType="clickEffect">
                                  <p:stCondLst>
                                    <p:cond delay="0"/>
                                  </p:stCondLst>
                                  <p:childTnLst>
                                    <p:animEffect transition="out" filter="fade">
                                      <p:cBhvr>
                                        <p:cTn id="238" dur="500"/>
                                        <p:tgtEl>
                                          <p:spTgt spid="24"/>
                                        </p:tgtEl>
                                      </p:cBhvr>
                                    </p:animEffect>
                                    <p:set>
                                      <p:cBhvr>
                                        <p:cTn id="239" dur="1" fill="hold">
                                          <p:stCondLst>
                                            <p:cond delay="499"/>
                                          </p:stCondLst>
                                        </p:cTn>
                                        <p:tgtEl>
                                          <p:spTgt spid="24"/>
                                        </p:tgtEl>
                                        <p:attrNameLst>
                                          <p:attrName>style.visibility</p:attrName>
                                        </p:attrNameLst>
                                      </p:cBhvr>
                                      <p:to>
                                        <p:strVal val="hidden"/>
                                      </p:to>
                                    </p:set>
                                  </p:childTnLst>
                                </p:cTn>
                              </p:par>
                              <p:par>
                                <p:cTn id="240" presetID="10" presetClass="exit" presetSubtype="0" fill="hold" grpId="1" nodeType="withEffect">
                                  <p:stCondLst>
                                    <p:cond delay="0"/>
                                  </p:stCondLst>
                                  <p:childTnLst>
                                    <p:animEffect transition="out" filter="fade">
                                      <p:cBhvr>
                                        <p:cTn id="241" dur="500"/>
                                        <p:tgtEl>
                                          <p:spTgt spid="38"/>
                                        </p:tgtEl>
                                      </p:cBhvr>
                                    </p:animEffect>
                                    <p:set>
                                      <p:cBhvr>
                                        <p:cTn id="242" dur="1" fill="hold">
                                          <p:stCondLst>
                                            <p:cond delay="499"/>
                                          </p:stCondLst>
                                        </p:cTn>
                                        <p:tgtEl>
                                          <p:spTgt spid="38"/>
                                        </p:tgtEl>
                                        <p:attrNameLst>
                                          <p:attrName>style.visibility</p:attrName>
                                        </p:attrNameLst>
                                      </p:cBhvr>
                                      <p:to>
                                        <p:strVal val="hidden"/>
                                      </p:to>
                                    </p:set>
                                  </p:childTnLst>
                                </p:cTn>
                              </p:par>
                            </p:childTnLst>
                          </p:cTn>
                        </p:par>
                        <p:par>
                          <p:cTn id="243" fill="hold">
                            <p:stCondLst>
                              <p:cond delay="500"/>
                            </p:stCondLst>
                            <p:childTnLst>
                              <p:par>
                                <p:cTn id="244" presetID="10" presetClass="exit" presetSubtype="0" fill="hold" nodeType="afterEffect">
                                  <p:stCondLst>
                                    <p:cond delay="0"/>
                                  </p:stCondLst>
                                  <p:childTnLst>
                                    <p:animEffect transition="out" filter="fade">
                                      <p:cBhvr>
                                        <p:cTn id="245" dur="500"/>
                                        <p:tgtEl>
                                          <p:spTgt spid="7"/>
                                        </p:tgtEl>
                                      </p:cBhvr>
                                    </p:animEffect>
                                    <p:set>
                                      <p:cBhvr>
                                        <p:cTn id="246" dur="1" fill="hold">
                                          <p:stCondLst>
                                            <p:cond delay="499"/>
                                          </p:stCondLst>
                                        </p:cTn>
                                        <p:tgtEl>
                                          <p:spTgt spid="7"/>
                                        </p:tgtEl>
                                        <p:attrNameLst>
                                          <p:attrName>style.visibility</p:attrName>
                                        </p:attrNameLst>
                                      </p:cBhvr>
                                      <p:to>
                                        <p:strVal val="hidden"/>
                                      </p:to>
                                    </p:set>
                                  </p:childTnLst>
                                </p:cTn>
                              </p:par>
                            </p:childTnLst>
                          </p:cTn>
                        </p:par>
                      </p:childTnLst>
                    </p:cTn>
                  </p:par>
                  <p:par>
                    <p:cTn id="247" fill="hold">
                      <p:stCondLst>
                        <p:cond delay="indefinite"/>
                      </p:stCondLst>
                      <p:childTnLst>
                        <p:par>
                          <p:cTn id="248" fill="hold">
                            <p:stCondLst>
                              <p:cond delay="0"/>
                            </p:stCondLst>
                            <p:childTnLst>
                              <p:par>
                                <p:cTn id="249" presetID="10" presetClass="entr" presetSubtype="0" fill="hold" grpId="0" nodeType="clickEffect">
                                  <p:stCondLst>
                                    <p:cond delay="0"/>
                                  </p:stCondLst>
                                  <p:childTnLst>
                                    <p:set>
                                      <p:cBhvr>
                                        <p:cTn id="250" dur="1" fill="hold">
                                          <p:stCondLst>
                                            <p:cond delay="0"/>
                                          </p:stCondLst>
                                        </p:cTn>
                                        <p:tgtEl>
                                          <p:spTgt spid="23"/>
                                        </p:tgtEl>
                                        <p:attrNameLst>
                                          <p:attrName>style.visibility</p:attrName>
                                        </p:attrNameLst>
                                      </p:cBhvr>
                                      <p:to>
                                        <p:strVal val="visible"/>
                                      </p:to>
                                    </p:set>
                                    <p:animEffect transition="in" filter="fade">
                                      <p:cBhvr>
                                        <p:cTn id="251" dur="500"/>
                                        <p:tgtEl>
                                          <p:spTgt spid="23"/>
                                        </p:tgtEl>
                                      </p:cBhvr>
                                    </p:animEffect>
                                  </p:childTnLst>
                                </p:cTn>
                              </p:par>
                            </p:childTnLst>
                          </p:cTn>
                        </p:par>
                        <p:par>
                          <p:cTn id="252" fill="hold">
                            <p:stCondLst>
                              <p:cond delay="500"/>
                            </p:stCondLst>
                            <p:childTnLst>
                              <p:par>
                                <p:cTn id="253" presetID="10" presetClass="entr" presetSubtype="0" fill="hold" grpId="0" nodeType="afterEffect">
                                  <p:stCondLst>
                                    <p:cond delay="0"/>
                                  </p:stCondLst>
                                  <p:childTnLst>
                                    <p:set>
                                      <p:cBhvr>
                                        <p:cTn id="254" dur="1" fill="hold">
                                          <p:stCondLst>
                                            <p:cond delay="0"/>
                                          </p:stCondLst>
                                        </p:cTn>
                                        <p:tgtEl>
                                          <p:spTgt spid="37"/>
                                        </p:tgtEl>
                                        <p:attrNameLst>
                                          <p:attrName>style.visibility</p:attrName>
                                        </p:attrNameLst>
                                      </p:cBhvr>
                                      <p:to>
                                        <p:strVal val="visible"/>
                                      </p:to>
                                    </p:set>
                                    <p:animEffect transition="in" filter="fade">
                                      <p:cBhvr>
                                        <p:cTn id="255" dur="500"/>
                                        <p:tgtEl>
                                          <p:spTgt spid="37"/>
                                        </p:tgtEl>
                                      </p:cBhvr>
                                    </p:animEffect>
                                  </p:childTnLst>
                                </p:cTn>
                              </p:par>
                            </p:childTnLst>
                          </p:cTn>
                        </p:par>
                      </p:childTnLst>
                    </p:cTn>
                  </p:par>
                  <p:par>
                    <p:cTn id="256" fill="hold">
                      <p:stCondLst>
                        <p:cond delay="indefinite"/>
                      </p:stCondLst>
                      <p:childTnLst>
                        <p:par>
                          <p:cTn id="257" fill="hold">
                            <p:stCondLst>
                              <p:cond delay="0"/>
                            </p:stCondLst>
                            <p:childTnLst>
                              <p:par>
                                <p:cTn id="258" presetID="10" presetClass="exit" presetSubtype="0" fill="hold" grpId="1" nodeType="clickEffect">
                                  <p:stCondLst>
                                    <p:cond delay="0"/>
                                  </p:stCondLst>
                                  <p:childTnLst>
                                    <p:animEffect transition="out" filter="fade">
                                      <p:cBhvr>
                                        <p:cTn id="259" dur="500"/>
                                        <p:tgtEl>
                                          <p:spTgt spid="23"/>
                                        </p:tgtEl>
                                      </p:cBhvr>
                                    </p:animEffect>
                                    <p:set>
                                      <p:cBhvr>
                                        <p:cTn id="260" dur="1" fill="hold">
                                          <p:stCondLst>
                                            <p:cond delay="499"/>
                                          </p:stCondLst>
                                        </p:cTn>
                                        <p:tgtEl>
                                          <p:spTgt spid="23"/>
                                        </p:tgtEl>
                                        <p:attrNameLst>
                                          <p:attrName>style.visibility</p:attrName>
                                        </p:attrNameLst>
                                      </p:cBhvr>
                                      <p:to>
                                        <p:strVal val="hidden"/>
                                      </p:to>
                                    </p:set>
                                  </p:childTnLst>
                                </p:cTn>
                              </p:par>
                              <p:par>
                                <p:cTn id="261" presetID="10" presetClass="exit" presetSubtype="0" fill="hold" grpId="1" nodeType="withEffect">
                                  <p:stCondLst>
                                    <p:cond delay="0"/>
                                  </p:stCondLst>
                                  <p:childTnLst>
                                    <p:animEffect transition="out" filter="fade">
                                      <p:cBhvr>
                                        <p:cTn id="262" dur="500"/>
                                        <p:tgtEl>
                                          <p:spTgt spid="37"/>
                                        </p:tgtEl>
                                      </p:cBhvr>
                                    </p:animEffect>
                                    <p:set>
                                      <p:cBhvr>
                                        <p:cTn id="263" dur="1" fill="hold">
                                          <p:stCondLst>
                                            <p:cond delay="499"/>
                                          </p:stCondLst>
                                        </p:cTn>
                                        <p:tgtEl>
                                          <p:spTgt spid="37"/>
                                        </p:tgtEl>
                                        <p:attrNameLst>
                                          <p:attrName>style.visibility</p:attrName>
                                        </p:attrNameLst>
                                      </p:cBhvr>
                                      <p:to>
                                        <p:strVal val="hidden"/>
                                      </p:to>
                                    </p:set>
                                  </p:childTnLst>
                                </p:cTn>
                              </p:par>
                            </p:childTnLst>
                          </p:cTn>
                        </p:par>
                        <p:par>
                          <p:cTn id="264" fill="hold">
                            <p:stCondLst>
                              <p:cond delay="500"/>
                            </p:stCondLst>
                            <p:childTnLst>
                              <p:par>
                                <p:cTn id="265" presetID="10" presetClass="exit" presetSubtype="0" fill="hold" nodeType="afterEffect">
                                  <p:stCondLst>
                                    <p:cond delay="0"/>
                                  </p:stCondLst>
                                  <p:childTnLst>
                                    <p:animEffect transition="out" filter="fade">
                                      <p:cBhvr>
                                        <p:cTn id="266" dur="500"/>
                                        <p:tgtEl>
                                          <p:spTgt spid="6"/>
                                        </p:tgtEl>
                                      </p:cBhvr>
                                    </p:animEffect>
                                    <p:set>
                                      <p:cBhvr>
                                        <p:cTn id="267" dur="1" fill="hold">
                                          <p:stCondLst>
                                            <p:cond delay="499"/>
                                          </p:stCondLst>
                                        </p:cTn>
                                        <p:tgtEl>
                                          <p:spTgt spid="6"/>
                                        </p:tgtEl>
                                        <p:attrNameLst>
                                          <p:attrName>style.visibility</p:attrName>
                                        </p:attrNameLst>
                                      </p:cBhvr>
                                      <p:to>
                                        <p:strVal val="hidden"/>
                                      </p:to>
                                    </p:set>
                                  </p:childTnLst>
                                </p:cTn>
                              </p:par>
                            </p:childTnLst>
                          </p:cTn>
                        </p:par>
                      </p:childTnLst>
                    </p:cTn>
                  </p:par>
                  <p:par>
                    <p:cTn id="268" fill="hold">
                      <p:stCondLst>
                        <p:cond delay="indefinite"/>
                      </p:stCondLst>
                      <p:childTnLst>
                        <p:par>
                          <p:cTn id="269" fill="hold">
                            <p:stCondLst>
                              <p:cond delay="0"/>
                            </p:stCondLst>
                            <p:childTnLst>
                              <p:par>
                                <p:cTn id="270" presetID="10" presetClass="entr" presetSubtype="0" fill="hold" grpId="0" nodeType="clickEffect">
                                  <p:stCondLst>
                                    <p:cond delay="0"/>
                                  </p:stCondLst>
                                  <p:childTnLst>
                                    <p:set>
                                      <p:cBhvr>
                                        <p:cTn id="271" dur="1" fill="hold">
                                          <p:stCondLst>
                                            <p:cond delay="0"/>
                                          </p:stCondLst>
                                        </p:cTn>
                                        <p:tgtEl>
                                          <p:spTgt spid="22"/>
                                        </p:tgtEl>
                                        <p:attrNameLst>
                                          <p:attrName>style.visibility</p:attrName>
                                        </p:attrNameLst>
                                      </p:cBhvr>
                                      <p:to>
                                        <p:strVal val="visible"/>
                                      </p:to>
                                    </p:set>
                                    <p:animEffect transition="in" filter="fade">
                                      <p:cBhvr>
                                        <p:cTn id="272" dur="500"/>
                                        <p:tgtEl>
                                          <p:spTgt spid="22"/>
                                        </p:tgtEl>
                                      </p:cBhvr>
                                    </p:animEffect>
                                  </p:childTnLst>
                                </p:cTn>
                              </p:par>
                            </p:childTnLst>
                          </p:cTn>
                        </p:par>
                        <p:par>
                          <p:cTn id="273" fill="hold">
                            <p:stCondLst>
                              <p:cond delay="500"/>
                            </p:stCondLst>
                            <p:childTnLst>
                              <p:par>
                                <p:cTn id="274" presetID="10" presetClass="entr" presetSubtype="0" fill="hold" grpId="0" nodeType="afterEffect">
                                  <p:stCondLst>
                                    <p:cond delay="0"/>
                                  </p:stCondLst>
                                  <p:childTnLst>
                                    <p:set>
                                      <p:cBhvr>
                                        <p:cTn id="275" dur="1" fill="hold">
                                          <p:stCondLst>
                                            <p:cond delay="0"/>
                                          </p:stCondLst>
                                        </p:cTn>
                                        <p:tgtEl>
                                          <p:spTgt spid="36"/>
                                        </p:tgtEl>
                                        <p:attrNameLst>
                                          <p:attrName>style.visibility</p:attrName>
                                        </p:attrNameLst>
                                      </p:cBhvr>
                                      <p:to>
                                        <p:strVal val="visible"/>
                                      </p:to>
                                    </p:set>
                                    <p:animEffect transition="in" filter="fade">
                                      <p:cBhvr>
                                        <p:cTn id="276" dur="500"/>
                                        <p:tgtEl>
                                          <p:spTgt spid="36"/>
                                        </p:tgtEl>
                                      </p:cBhvr>
                                    </p:animEffect>
                                  </p:childTnLst>
                                </p:cTn>
                              </p:par>
                            </p:childTnLst>
                          </p:cTn>
                        </p:par>
                      </p:childTnLst>
                    </p:cTn>
                  </p:par>
                  <p:par>
                    <p:cTn id="277" fill="hold">
                      <p:stCondLst>
                        <p:cond delay="indefinite"/>
                      </p:stCondLst>
                      <p:childTnLst>
                        <p:par>
                          <p:cTn id="278" fill="hold">
                            <p:stCondLst>
                              <p:cond delay="0"/>
                            </p:stCondLst>
                            <p:childTnLst>
                              <p:par>
                                <p:cTn id="279" presetID="10" presetClass="exit" presetSubtype="0" fill="hold" grpId="1" nodeType="clickEffect">
                                  <p:stCondLst>
                                    <p:cond delay="0"/>
                                  </p:stCondLst>
                                  <p:childTnLst>
                                    <p:animEffect transition="out" filter="fade">
                                      <p:cBhvr>
                                        <p:cTn id="280" dur="500"/>
                                        <p:tgtEl>
                                          <p:spTgt spid="22"/>
                                        </p:tgtEl>
                                      </p:cBhvr>
                                    </p:animEffect>
                                    <p:set>
                                      <p:cBhvr>
                                        <p:cTn id="281" dur="1" fill="hold">
                                          <p:stCondLst>
                                            <p:cond delay="499"/>
                                          </p:stCondLst>
                                        </p:cTn>
                                        <p:tgtEl>
                                          <p:spTgt spid="22"/>
                                        </p:tgtEl>
                                        <p:attrNameLst>
                                          <p:attrName>style.visibility</p:attrName>
                                        </p:attrNameLst>
                                      </p:cBhvr>
                                      <p:to>
                                        <p:strVal val="hidden"/>
                                      </p:to>
                                    </p:set>
                                  </p:childTnLst>
                                </p:cTn>
                              </p:par>
                              <p:par>
                                <p:cTn id="282" presetID="10" presetClass="exit" presetSubtype="0" fill="hold" grpId="1" nodeType="withEffect">
                                  <p:stCondLst>
                                    <p:cond delay="0"/>
                                  </p:stCondLst>
                                  <p:childTnLst>
                                    <p:animEffect transition="out" filter="fade">
                                      <p:cBhvr>
                                        <p:cTn id="283" dur="500"/>
                                        <p:tgtEl>
                                          <p:spTgt spid="36"/>
                                        </p:tgtEl>
                                      </p:cBhvr>
                                    </p:animEffect>
                                    <p:set>
                                      <p:cBhvr>
                                        <p:cTn id="284" dur="1" fill="hold">
                                          <p:stCondLst>
                                            <p:cond delay="499"/>
                                          </p:stCondLst>
                                        </p:cTn>
                                        <p:tgtEl>
                                          <p:spTgt spid="36"/>
                                        </p:tgtEl>
                                        <p:attrNameLst>
                                          <p:attrName>style.visibility</p:attrName>
                                        </p:attrNameLst>
                                      </p:cBhvr>
                                      <p:to>
                                        <p:strVal val="hidden"/>
                                      </p:to>
                                    </p:set>
                                  </p:childTnLst>
                                </p:cTn>
                              </p:par>
                            </p:childTnLst>
                          </p:cTn>
                        </p:par>
                        <p:par>
                          <p:cTn id="285" fill="hold">
                            <p:stCondLst>
                              <p:cond delay="500"/>
                            </p:stCondLst>
                            <p:childTnLst>
                              <p:par>
                                <p:cTn id="286" presetID="10" presetClass="exit" presetSubtype="0" fill="hold" nodeType="afterEffect">
                                  <p:stCondLst>
                                    <p:cond delay="0"/>
                                  </p:stCondLst>
                                  <p:childTnLst>
                                    <p:animEffect transition="out" filter="fade">
                                      <p:cBhvr>
                                        <p:cTn id="287" dur="500"/>
                                        <p:tgtEl>
                                          <p:spTgt spid="5"/>
                                        </p:tgtEl>
                                      </p:cBhvr>
                                    </p:animEffect>
                                    <p:set>
                                      <p:cBhvr>
                                        <p:cTn id="288" dur="1" fill="hold">
                                          <p:stCondLst>
                                            <p:cond delay="499"/>
                                          </p:stCondLst>
                                        </p:cTn>
                                        <p:tgtEl>
                                          <p:spTgt spid="5"/>
                                        </p:tgtEl>
                                        <p:attrNameLst>
                                          <p:attrName>style.visibility</p:attrName>
                                        </p:attrNameLst>
                                      </p:cBhvr>
                                      <p:to>
                                        <p:strVal val="hidden"/>
                                      </p:to>
                                    </p:set>
                                  </p:childTnLst>
                                </p:cTn>
                              </p:par>
                            </p:childTnLst>
                          </p:cTn>
                        </p:par>
                      </p:childTnLst>
                    </p:cTn>
                  </p:par>
                  <p:par>
                    <p:cTn id="289" fill="hold">
                      <p:stCondLst>
                        <p:cond delay="indefinite"/>
                      </p:stCondLst>
                      <p:childTnLst>
                        <p:par>
                          <p:cTn id="290" fill="hold">
                            <p:stCondLst>
                              <p:cond delay="0"/>
                            </p:stCondLst>
                            <p:childTnLst>
                              <p:par>
                                <p:cTn id="291" presetID="10" presetClass="entr" presetSubtype="0" fill="hold" grpId="0" nodeType="clickEffect">
                                  <p:stCondLst>
                                    <p:cond delay="0"/>
                                  </p:stCondLst>
                                  <p:childTnLst>
                                    <p:set>
                                      <p:cBhvr>
                                        <p:cTn id="292" dur="1" fill="hold">
                                          <p:stCondLst>
                                            <p:cond delay="0"/>
                                          </p:stCondLst>
                                        </p:cTn>
                                        <p:tgtEl>
                                          <p:spTgt spid="21"/>
                                        </p:tgtEl>
                                        <p:attrNameLst>
                                          <p:attrName>style.visibility</p:attrName>
                                        </p:attrNameLst>
                                      </p:cBhvr>
                                      <p:to>
                                        <p:strVal val="visible"/>
                                      </p:to>
                                    </p:set>
                                    <p:animEffect transition="in" filter="fade">
                                      <p:cBhvr>
                                        <p:cTn id="293" dur="500"/>
                                        <p:tgtEl>
                                          <p:spTgt spid="21"/>
                                        </p:tgtEl>
                                      </p:cBhvr>
                                    </p:animEffect>
                                  </p:childTnLst>
                                </p:cTn>
                              </p:par>
                            </p:childTnLst>
                          </p:cTn>
                        </p:par>
                        <p:par>
                          <p:cTn id="294" fill="hold">
                            <p:stCondLst>
                              <p:cond delay="500"/>
                            </p:stCondLst>
                            <p:childTnLst>
                              <p:par>
                                <p:cTn id="295" presetID="10" presetClass="entr" presetSubtype="0" fill="hold" grpId="0" nodeType="afterEffect">
                                  <p:stCondLst>
                                    <p:cond delay="0"/>
                                  </p:stCondLst>
                                  <p:childTnLst>
                                    <p:set>
                                      <p:cBhvr>
                                        <p:cTn id="296" dur="1" fill="hold">
                                          <p:stCondLst>
                                            <p:cond delay="0"/>
                                          </p:stCondLst>
                                        </p:cTn>
                                        <p:tgtEl>
                                          <p:spTgt spid="50"/>
                                        </p:tgtEl>
                                        <p:attrNameLst>
                                          <p:attrName>style.visibility</p:attrName>
                                        </p:attrNameLst>
                                      </p:cBhvr>
                                      <p:to>
                                        <p:strVal val="visible"/>
                                      </p:to>
                                    </p:set>
                                    <p:animEffect transition="in" filter="fade">
                                      <p:cBhvr>
                                        <p:cTn id="297" dur="500"/>
                                        <p:tgtEl>
                                          <p:spTgt spid="50"/>
                                        </p:tgtEl>
                                      </p:cBhvr>
                                    </p:animEffect>
                                  </p:childTnLst>
                                </p:cTn>
                              </p:par>
                            </p:childTnLst>
                          </p:cTn>
                        </p:par>
                      </p:childTnLst>
                    </p:cTn>
                  </p:par>
                  <p:par>
                    <p:cTn id="298" fill="hold">
                      <p:stCondLst>
                        <p:cond delay="indefinite"/>
                      </p:stCondLst>
                      <p:childTnLst>
                        <p:par>
                          <p:cTn id="299" fill="hold">
                            <p:stCondLst>
                              <p:cond delay="0"/>
                            </p:stCondLst>
                            <p:childTnLst>
                              <p:par>
                                <p:cTn id="300" presetID="10" presetClass="exit" presetSubtype="0" fill="hold" grpId="1" nodeType="clickEffect">
                                  <p:stCondLst>
                                    <p:cond delay="0"/>
                                  </p:stCondLst>
                                  <p:childTnLst>
                                    <p:animEffect transition="out" filter="fade">
                                      <p:cBhvr>
                                        <p:cTn id="301" dur="500"/>
                                        <p:tgtEl>
                                          <p:spTgt spid="21"/>
                                        </p:tgtEl>
                                      </p:cBhvr>
                                    </p:animEffect>
                                    <p:set>
                                      <p:cBhvr>
                                        <p:cTn id="302" dur="1" fill="hold">
                                          <p:stCondLst>
                                            <p:cond delay="499"/>
                                          </p:stCondLst>
                                        </p:cTn>
                                        <p:tgtEl>
                                          <p:spTgt spid="21"/>
                                        </p:tgtEl>
                                        <p:attrNameLst>
                                          <p:attrName>style.visibility</p:attrName>
                                        </p:attrNameLst>
                                      </p:cBhvr>
                                      <p:to>
                                        <p:strVal val="hidden"/>
                                      </p:to>
                                    </p:set>
                                  </p:childTnLst>
                                </p:cTn>
                              </p:par>
                              <p:par>
                                <p:cTn id="303" presetID="10" presetClass="exit" presetSubtype="0" fill="hold" grpId="1" nodeType="withEffect">
                                  <p:stCondLst>
                                    <p:cond delay="0"/>
                                  </p:stCondLst>
                                  <p:childTnLst>
                                    <p:animEffect transition="out" filter="fade">
                                      <p:cBhvr>
                                        <p:cTn id="304" dur="500"/>
                                        <p:tgtEl>
                                          <p:spTgt spid="50"/>
                                        </p:tgtEl>
                                      </p:cBhvr>
                                    </p:animEffect>
                                    <p:set>
                                      <p:cBhvr>
                                        <p:cTn id="305" dur="1" fill="hold">
                                          <p:stCondLst>
                                            <p:cond delay="499"/>
                                          </p:stCondLst>
                                        </p:cTn>
                                        <p:tgtEl>
                                          <p:spTgt spid="50"/>
                                        </p:tgtEl>
                                        <p:attrNameLst>
                                          <p:attrName>style.visibility</p:attrName>
                                        </p:attrNameLst>
                                      </p:cBhvr>
                                      <p:to>
                                        <p:strVal val="hidden"/>
                                      </p:to>
                                    </p:set>
                                  </p:childTnLst>
                                </p:cTn>
                              </p:par>
                            </p:childTnLst>
                          </p:cTn>
                        </p:par>
                        <p:par>
                          <p:cTn id="306" fill="hold">
                            <p:stCondLst>
                              <p:cond delay="500"/>
                            </p:stCondLst>
                            <p:childTnLst>
                              <p:par>
                                <p:cTn id="307" presetID="10" presetClass="exit" presetSubtype="0" fill="hold" nodeType="afterEffect">
                                  <p:stCondLst>
                                    <p:cond delay="0"/>
                                  </p:stCondLst>
                                  <p:childTnLst>
                                    <p:animEffect transition="out" filter="fade">
                                      <p:cBhvr>
                                        <p:cTn id="308" dur="500"/>
                                        <p:tgtEl>
                                          <p:spTgt spid="4"/>
                                        </p:tgtEl>
                                      </p:cBhvr>
                                    </p:animEffect>
                                    <p:set>
                                      <p:cBhvr>
                                        <p:cTn id="309" dur="1" fill="hold">
                                          <p:stCondLst>
                                            <p:cond delay="499"/>
                                          </p:stCondLst>
                                        </p:cTn>
                                        <p:tgtEl>
                                          <p:spTgt spid="4"/>
                                        </p:tgtEl>
                                        <p:attrNameLst>
                                          <p:attrName>style.visibility</p:attrName>
                                        </p:attrNameLst>
                                      </p:cBhvr>
                                      <p:to>
                                        <p:strVal val="hidden"/>
                                      </p:to>
                                    </p:set>
                                  </p:childTnLst>
                                </p:cTn>
                              </p:par>
                            </p:childTnLst>
                          </p:cTn>
                        </p:par>
                      </p:childTnLst>
                    </p:cTn>
                  </p:par>
                  <p:par>
                    <p:cTn id="310" fill="hold">
                      <p:stCondLst>
                        <p:cond delay="indefinite"/>
                      </p:stCondLst>
                      <p:childTnLst>
                        <p:par>
                          <p:cTn id="311" fill="hold">
                            <p:stCondLst>
                              <p:cond delay="0"/>
                            </p:stCondLst>
                            <p:childTnLst>
                              <p:par>
                                <p:cTn id="312" presetID="10" presetClass="entr" presetSubtype="0" fill="hold" grpId="0" nodeType="clickEffect">
                                  <p:stCondLst>
                                    <p:cond delay="0"/>
                                  </p:stCondLst>
                                  <p:childTnLst>
                                    <p:set>
                                      <p:cBhvr>
                                        <p:cTn id="313" dur="1" fill="hold">
                                          <p:stCondLst>
                                            <p:cond delay="0"/>
                                          </p:stCondLst>
                                        </p:cTn>
                                        <p:tgtEl>
                                          <p:spTgt spid="20"/>
                                        </p:tgtEl>
                                        <p:attrNameLst>
                                          <p:attrName>style.visibility</p:attrName>
                                        </p:attrNameLst>
                                      </p:cBhvr>
                                      <p:to>
                                        <p:strVal val="visible"/>
                                      </p:to>
                                    </p:set>
                                    <p:animEffect transition="in" filter="fade">
                                      <p:cBhvr>
                                        <p:cTn id="314" dur="500"/>
                                        <p:tgtEl>
                                          <p:spTgt spid="20"/>
                                        </p:tgtEl>
                                      </p:cBhvr>
                                    </p:animEffect>
                                  </p:childTnLst>
                                </p:cTn>
                              </p:par>
                            </p:childTnLst>
                          </p:cTn>
                        </p:par>
                        <p:par>
                          <p:cTn id="315" fill="hold">
                            <p:stCondLst>
                              <p:cond delay="500"/>
                            </p:stCondLst>
                            <p:childTnLst>
                              <p:par>
                                <p:cTn id="316" presetID="10" presetClass="entr" presetSubtype="0" fill="hold" grpId="0" nodeType="afterEffect">
                                  <p:stCondLst>
                                    <p:cond delay="0"/>
                                  </p:stCondLst>
                                  <p:childTnLst>
                                    <p:set>
                                      <p:cBhvr>
                                        <p:cTn id="317" dur="1" fill="hold">
                                          <p:stCondLst>
                                            <p:cond delay="0"/>
                                          </p:stCondLst>
                                        </p:cTn>
                                        <p:tgtEl>
                                          <p:spTgt spid="19"/>
                                        </p:tgtEl>
                                        <p:attrNameLst>
                                          <p:attrName>style.visibility</p:attrName>
                                        </p:attrNameLst>
                                      </p:cBhvr>
                                      <p:to>
                                        <p:strVal val="visible"/>
                                      </p:to>
                                    </p:set>
                                    <p:animEffect transition="in" filter="fade">
                                      <p:cBhvr>
                                        <p:cTn id="3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P spid="47" grpId="0"/>
      <p:bldP spid="47" grpId="1"/>
      <p:bldP spid="48" grpId="0"/>
      <p:bldP spid="48" grpId="1"/>
      <p:bldP spid="49" grpId="0"/>
      <p:bldP spid="50" grpId="0"/>
      <p:bldP spid="50"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3:2</a:t>
            </a:r>
          </a:p>
        </p:txBody>
      </p:sp>
      <p:pic>
        <p:nvPicPr>
          <p:cNvPr id="5" name="Picture 4">
            <a:extLst>
              <a:ext uri="{FF2B5EF4-FFF2-40B4-BE49-F238E27FC236}">
                <a16:creationId xmlns="" xmlns:a16="http://schemas.microsoft.com/office/drawing/2014/main" id="{B1B1DE6E-B9C0-4499-9BCF-E8430A908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590" y="1715571"/>
            <a:ext cx="999649" cy="999649"/>
          </a:xfrm>
          <a:prstGeom prst="rect">
            <a:avLst/>
          </a:prstGeom>
        </p:spPr>
      </p:pic>
      <p:pic>
        <p:nvPicPr>
          <p:cNvPr id="6" name="Picture 5">
            <a:extLst>
              <a:ext uri="{FF2B5EF4-FFF2-40B4-BE49-F238E27FC236}">
                <a16:creationId xmlns="" xmlns:a16="http://schemas.microsoft.com/office/drawing/2014/main" id="{CC3A4BE2-01C5-4C58-AEA7-82C9BF44E8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118" y="1715571"/>
            <a:ext cx="999649" cy="999649"/>
          </a:xfrm>
          <a:prstGeom prst="rect">
            <a:avLst/>
          </a:prstGeom>
        </p:spPr>
      </p:pic>
      <p:pic>
        <p:nvPicPr>
          <p:cNvPr id="7" name="Picture 6">
            <a:extLst>
              <a:ext uri="{FF2B5EF4-FFF2-40B4-BE49-F238E27FC236}">
                <a16:creationId xmlns="" xmlns:a16="http://schemas.microsoft.com/office/drawing/2014/main" id="{E96E7D0C-595A-4BD1-ADC8-34122EC907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6646" y="1715571"/>
            <a:ext cx="999649" cy="999649"/>
          </a:xfrm>
          <a:prstGeom prst="rect">
            <a:avLst/>
          </a:prstGeom>
        </p:spPr>
      </p:pic>
      <p:pic>
        <p:nvPicPr>
          <p:cNvPr id="8" name="Picture 7">
            <a:extLst>
              <a:ext uri="{FF2B5EF4-FFF2-40B4-BE49-F238E27FC236}">
                <a16:creationId xmlns="" xmlns:a16="http://schemas.microsoft.com/office/drawing/2014/main" id="{13EF5C17-6D51-44FB-8187-232FE0551E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2174" y="1715571"/>
            <a:ext cx="999649" cy="999649"/>
          </a:xfrm>
          <a:prstGeom prst="rect">
            <a:avLst/>
          </a:prstGeom>
        </p:spPr>
      </p:pic>
      <p:pic>
        <p:nvPicPr>
          <p:cNvPr id="9" name="Picture 8">
            <a:extLst>
              <a:ext uri="{FF2B5EF4-FFF2-40B4-BE49-F238E27FC236}">
                <a16:creationId xmlns="" xmlns:a16="http://schemas.microsoft.com/office/drawing/2014/main" id="{61563CD0-CA91-4412-9DA1-44058F4706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7702" y="1715571"/>
            <a:ext cx="999649" cy="999649"/>
          </a:xfrm>
          <a:prstGeom prst="rect">
            <a:avLst/>
          </a:prstGeom>
        </p:spPr>
      </p:pic>
      <p:pic>
        <p:nvPicPr>
          <p:cNvPr id="10" name="Picture 9">
            <a:extLst>
              <a:ext uri="{FF2B5EF4-FFF2-40B4-BE49-F238E27FC236}">
                <a16:creationId xmlns="" xmlns:a16="http://schemas.microsoft.com/office/drawing/2014/main" id="{06360AE2-D761-4E47-9774-DF2B425928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3230" y="1715571"/>
            <a:ext cx="999649" cy="999649"/>
          </a:xfrm>
          <a:prstGeom prst="rect">
            <a:avLst/>
          </a:prstGeom>
        </p:spPr>
      </p:pic>
      <p:pic>
        <p:nvPicPr>
          <p:cNvPr id="11" name="Picture 10">
            <a:extLst>
              <a:ext uri="{FF2B5EF4-FFF2-40B4-BE49-F238E27FC236}">
                <a16:creationId xmlns="" xmlns:a16="http://schemas.microsoft.com/office/drawing/2014/main" id="{3781A0EA-7323-4F53-A48F-277E11C9E8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8760" y="1715571"/>
            <a:ext cx="999649" cy="999649"/>
          </a:xfrm>
          <a:prstGeom prst="rect">
            <a:avLst/>
          </a:prstGeom>
        </p:spPr>
      </p:pic>
      <p:pic>
        <p:nvPicPr>
          <p:cNvPr id="12" name="Picture 11">
            <a:extLst>
              <a:ext uri="{FF2B5EF4-FFF2-40B4-BE49-F238E27FC236}">
                <a16:creationId xmlns="" xmlns:a16="http://schemas.microsoft.com/office/drawing/2014/main" id="{8CEA052A-A34A-4C1A-BDEA-67AB45A01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590" y="3446441"/>
            <a:ext cx="999649" cy="999649"/>
          </a:xfrm>
          <a:prstGeom prst="rect">
            <a:avLst/>
          </a:prstGeom>
        </p:spPr>
      </p:pic>
      <p:pic>
        <p:nvPicPr>
          <p:cNvPr id="13" name="Picture 12">
            <a:extLst>
              <a:ext uri="{FF2B5EF4-FFF2-40B4-BE49-F238E27FC236}">
                <a16:creationId xmlns="" xmlns:a16="http://schemas.microsoft.com/office/drawing/2014/main" id="{28CCD80A-32E0-4152-949F-B2DE2DA22D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118" y="3446441"/>
            <a:ext cx="999649" cy="999649"/>
          </a:xfrm>
          <a:prstGeom prst="rect">
            <a:avLst/>
          </a:prstGeom>
        </p:spPr>
      </p:pic>
      <p:pic>
        <p:nvPicPr>
          <p:cNvPr id="14" name="Picture 13">
            <a:extLst>
              <a:ext uri="{FF2B5EF4-FFF2-40B4-BE49-F238E27FC236}">
                <a16:creationId xmlns="" xmlns:a16="http://schemas.microsoft.com/office/drawing/2014/main" id="{9AE92916-AF39-44E6-892B-31B2D4CFDE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6646" y="3446441"/>
            <a:ext cx="999649" cy="999649"/>
          </a:xfrm>
          <a:prstGeom prst="rect">
            <a:avLst/>
          </a:prstGeom>
        </p:spPr>
      </p:pic>
      <p:pic>
        <p:nvPicPr>
          <p:cNvPr id="15" name="Picture 14">
            <a:extLst>
              <a:ext uri="{FF2B5EF4-FFF2-40B4-BE49-F238E27FC236}">
                <a16:creationId xmlns="" xmlns:a16="http://schemas.microsoft.com/office/drawing/2014/main" id="{31D61D56-2DA3-43E8-B53D-BFD649B0D9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2174" y="3446441"/>
            <a:ext cx="999649" cy="999649"/>
          </a:xfrm>
          <a:prstGeom prst="rect">
            <a:avLst/>
          </a:prstGeom>
        </p:spPr>
      </p:pic>
      <p:pic>
        <p:nvPicPr>
          <p:cNvPr id="16" name="Picture 15">
            <a:extLst>
              <a:ext uri="{FF2B5EF4-FFF2-40B4-BE49-F238E27FC236}">
                <a16:creationId xmlns="" xmlns:a16="http://schemas.microsoft.com/office/drawing/2014/main" id="{D29455AC-C5DA-4190-B6E1-9D0CF2660B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7702" y="3446441"/>
            <a:ext cx="999649" cy="999649"/>
          </a:xfrm>
          <a:prstGeom prst="rect">
            <a:avLst/>
          </a:prstGeom>
        </p:spPr>
      </p:pic>
      <p:pic>
        <p:nvPicPr>
          <p:cNvPr id="17" name="Picture 16">
            <a:extLst>
              <a:ext uri="{FF2B5EF4-FFF2-40B4-BE49-F238E27FC236}">
                <a16:creationId xmlns="" xmlns:a16="http://schemas.microsoft.com/office/drawing/2014/main" id="{91A611B9-9CE2-4B89-ABB6-1DE8EAF4EF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3230" y="3446441"/>
            <a:ext cx="999649" cy="999649"/>
          </a:xfrm>
          <a:prstGeom prst="rect">
            <a:avLst/>
          </a:prstGeom>
        </p:spPr>
      </p:pic>
      <p:pic>
        <p:nvPicPr>
          <p:cNvPr id="18" name="Picture 17">
            <a:extLst>
              <a:ext uri="{FF2B5EF4-FFF2-40B4-BE49-F238E27FC236}">
                <a16:creationId xmlns="" xmlns:a16="http://schemas.microsoft.com/office/drawing/2014/main" id="{B351663F-4004-4803-A9E5-825E811EB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8760" y="3446441"/>
            <a:ext cx="999649" cy="999649"/>
          </a:xfrm>
          <a:prstGeom prst="rect">
            <a:avLst/>
          </a:prstGeom>
        </p:spPr>
      </p:pic>
      <p:sp>
        <p:nvSpPr>
          <p:cNvPr id="21" name="TextBox 20">
            <a:extLst>
              <a:ext uri="{FF2B5EF4-FFF2-40B4-BE49-F238E27FC236}">
                <a16:creationId xmlns="" xmlns:a16="http://schemas.microsoft.com/office/drawing/2014/main" id="{D80BB839-AF3F-4D44-8124-558D930BEB13}"/>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 ten</a:t>
            </a:r>
          </a:p>
        </p:txBody>
      </p:sp>
      <p:sp>
        <p:nvSpPr>
          <p:cNvPr id="22" name="TextBox 21">
            <a:extLst>
              <a:ext uri="{FF2B5EF4-FFF2-40B4-BE49-F238E27FC236}">
                <a16:creationId xmlns="" xmlns:a16="http://schemas.microsoft.com/office/drawing/2014/main" id="{BD410D19-F184-45E8-8CB8-D455F505EB9B}"/>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a:t>
            </a:r>
          </a:p>
        </p:txBody>
      </p:sp>
      <p:sp>
        <p:nvSpPr>
          <p:cNvPr id="23" name="TextBox 22">
            <a:extLst>
              <a:ext uri="{FF2B5EF4-FFF2-40B4-BE49-F238E27FC236}">
                <a16:creationId xmlns="" xmlns:a16="http://schemas.microsoft.com/office/drawing/2014/main" id="{C731A3E0-1330-480F-AD37-CF69687CBCA6}"/>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p>
        </p:txBody>
      </p:sp>
      <p:sp>
        <p:nvSpPr>
          <p:cNvPr id="24" name="TextBox 23">
            <a:extLst>
              <a:ext uri="{FF2B5EF4-FFF2-40B4-BE49-F238E27FC236}">
                <a16:creationId xmlns="" xmlns:a16="http://schemas.microsoft.com/office/drawing/2014/main" id="{A1696EAE-DD65-486D-B1D8-68CA7EED8A24}"/>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a:t>
            </a:r>
          </a:p>
        </p:txBody>
      </p:sp>
      <p:sp>
        <p:nvSpPr>
          <p:cNvPr id="25" name="TextBox 24">
            <a:extLst>
              <a:ext uri="{FF2B5EF4-FFF2-40B4-BE49-F238E27FC236}">
                <a16:creationId xmlns="" xmlns:a16="http://schemas.microsoft.com/office/drawing/2014/main" id="{6A19898D-9E6B-4CE0-B561-DF76C56D3FF3}"/>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40</a:t>
            </a:r>
          </a:p>
        </p:txBody>
      </p:sp>
      <p:sp>
        <p:nvSpPr>
          <p:cNvPr id="26" name="TextBox 25">
            <a:extLst>
              <a:ext uri="{FF2B5EF4-FFF2-40B4-BE49-F238E27FC236}">
                <a16:creationId xmlns="" xmlns:a16="http://schemas.microsoft.com/office/drawing/2014/main" id="{A1103967-7F76-40C9-BA76-D28322A37815}"/>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50</a:t>
            </a:r>
          </a:p>
        </p:txBody>
      </p:sp>
      <p:sp>
        <p:nvSpPr>
          <p:cNvPr id="27" name="TextBox 26">
            <a:extLst>
              <a:ext uri="{FF2B5EF4-FFF2-40B4-BE49-F238E27FC236}">
                <a16:creationId xmlns="" xmlns:a16="http://schemas.microsoft.com/office/drawing/2014/main" id="{61DCEE38-7DFE-4C9C-B458-9E288AD0AF41}"/>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60</a:t>
            </a:r>
          </a:p>
        </p:txBody>
      </p:sp>
      <p:sp>
        <p:nvSpPr>
          <p:cNvPr id="28" name="TextBox 27">
            <a:extLst>
              <a:ext uri="{FF2B5EF4-FFF2-40B4-BE49-F238E27FC236}">
                <a16:creationId xmlns="" xmlns:a16="http://schemas.microsoft.com/office/drawing/2014/main" id="{9CE92626-4C19-4E0E-85AF-F0B60E275AA8}"/>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70</a:t>
            </a:r>
          </a:p>
        </p:txBody>
      </p:sp>
      <p:sp>
        <p:nvSpPr>
          <p:cNvPr id="29" name="TextBox 28">
            <a:extLst>
              <a:ext uri="{FF2B5EF4-FFF2-40B4-BE49-F238E27FC236}">
                <a16:creationId xmlns="" xmlns:a16="http://schemas.microsoft.com/office/drawing/2014/main" id="{8A06AF4A-428A-4D69-9362-7A2DD1951464}"/>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80</a:t>
            </a:r>
          </a:p>
        </p:txBody>
      </p:sp>
      <p:sp>
        <p:nvSpPr>
          <p:cNvPr id="30" name="TextBox 29">
            <a:extLst>
              <a:ext uri="{FF2B5EF4-FFF2-40B4-BE49-F238E27FC236}">
                <a16:creationId xmlns="" xmlns:a16="http://schemas.microsoft.com/office/drawing/2014/main" id="{32F3E0BC-8F95-4CEF-B878-3B19A6445C11}"/>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90</a:t>
            </a:r>
          </a:p>
        </p:txBody>
      </p:sp>
      <p:sp>
        <p:nvSpPr>
          <p:cNvPr id="31" name="TextBox 30">
            <a:extLst>
              <a:ext uri="{FF2B5EF4-FFF2-40B4-BE49-F238E27FC236}">
                <a16:creationId xmlns="" xmlns:a16="http://schemas.microsoft.com/office/drawing/2014/main" id="{529B250B-FD36-47FA-8E95-855A47E66FCC}"/>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a:t>
            </a:r>
          </a:p>
        </p:txBody>
      </p:sp>
      <p:sp>
        <p:nvSpPr>
          <p:cNvPr id="32" name="TextBox 31">
            <a:extLst>
              <a:ext uri="{FF2B5EF4-FFF2-40B4-BE49-F238E27FC236}">
                <a16:creationId xmlns="" xmlns:a16="http://schemas.microsoft.com/office/drawing/2014/main" id="{D41C0083-FA8C-4A88-BB87-0D8DCDD6E74F}"/>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110</a:t>
            </a:r>
          </a:p>
        </p:txBody>
      </p:sp>
      <p:sp>
        <p:nvSpPr>
          <p:cNvPr id="33" name="TextBox 32">
            <a:extLst>
              <a:ext uri="{FF2B5EF4-FFF2-40B4-BE49-F238E27FC236}">
                <a16:creationId xmlns="" xmlns:a16="http://schemas.microsoft.com/office/drawing/2014/main" id="{09BD3D4E-CF97-4E7F-9A13-3DB5B1B6D9CE}"/>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120</a:t>
            </a:r>
          </a:p>
        </p:txBody>
      </p:sp>
      <p:sp>
        <p:nvSpPr>
          <p:cNvPr id="34" name="TextBox 33">
            <a:extLst>
              <a:ext uri="{FF2B5EF4-FFF2-40B4-BE49-F238E27FC236}">
                <a16:creationId xmlns="" xmlns:a16="http://schemas.microsoft.com/office/drawing/2014/main" id="{AE26F628-239F-487C-AD6F-2CBF5A08B2C2}"/>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130</a:t>
            </a:r>
          </a:p>
        </p:txBody>
      </p:sp>
      <p:sp>
        <p:nvSpPr>
          <p:cNvPr id="35" name="TextBox 34">
            <a:extLst>
              <a:ext uri="{FF2B5EF4-FFF2-40B4-BE49-F238E27FC236}">
                <a16:creationId xmlns="" xmlns:a16="http://schemas.microsoft.com/office/drawing/2014/main" id="{BE54DB1E-7D0C-47DD-9FFF-5748849BEB99}"/>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140</a:t>
            </a:r>
          </a:p>
        </p:txBody>
      </p:sp>
      <p:sp>
        <p:nvSpPr>
          <p:cNvPr id="38" name="TextBox 37">
            <a:extLst>
              <a:ext uri="{FF2B5EF4-FFF2-40B4-BE49-F238E27FC236}">
                <a16:creationId xmlns="" xmlns:a16="http://schemas.microsoft.com/office/drawing/2014/main" id="{B1868BF2-270E-434E-A7D3-947B941F9BEE}"/>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 tens</a:t>
            </a:r>
          </a:p>
        </p:txBody>
      </p:sp>
      <p:sp>
        <p:nvSpPr>
          <p:cNvPr id="39" name="TextBox 38">
            <a:extLst>
              <a:ext uri="{FF2B5EF4-FFF2-40B4-BE49-F238E27FC236}">
                <a16:creationId xmlns="" xmlns:a16="http://schemas.microsoft.com/office/drawing/2014/main" id="{D87E36C3-2D06-4288-B4D6-9F76D1996039}"/>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 tens</a:t>
            </a:r>
          </a:p>
        </p:txBody>
      </p:sp>
      <p:sp>
        <p:nvSpPr>
          <p:cNvPr id="40" name="TextBox 39">
            <a:extLst>
              <a:ext uri="{FF2B5EF4-FFF2-40B4-BE49-F238E27FC236}">
                <a16:creationId xmlns="" xmlns:a16="http://schemas.microsoft.com/office/drawing/2014/main" id="{35551F89-65F2-487F-8784-350A2D42D969}"/>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 tens</a:t>
            </a:r>
          </a:p>
        </p:txBody>
      </p:sp>
      <p:sp>
        <p:nvSpPr>
          <p:cNvPr id="41" name="TextBox 40">
            <a:extLst>
              <a:ext uri="{FF2B5EF4-FFF2-40B4-BE49-F238E27FC236}">
                <a16:creationId xmlns="" xmlns:a16="http://schemas.microsoft.com/office/drawing/2014/main" id="{64D93984-E1FC-403D-B909-A2CF9EE6A408}"/>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 tens</a:t>
            </a:r>
          </a:p>
        </p:txBody>
      </p:sp>
      <p:sp>
        <p:nvSpPr>
          <p:cNvPr id="42" name="TextBox 41">
            <a:extLst>
              <a:ext uri="{FF2B5EF4-FFF2-40B4-BE49-F238E27FC236}">
                <a16:creationId xmlns="" xmlns:a16="http://schemas.microsoft.com/office/drawing/2014/main" id="{70C37B30-A01F-47FB-B765-306A5D47F8BD}"/>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 tens</a:t>
            </a:r>
          </a:p>
        </p:txBody>
      </p:sp>
      <p:sp>
        <p:nvSpPr>
          <p:cNvPr id="43" name="TextBox 42">
            <a:extLst>
              <a:ext uri="{FF2B5EF4-FFF2-40B4-BE49-F238E27FC236}">
                <a16:creationId xmlns="" xmlns:a16="http://schemas.microsoft.com/office/drawing/2014/main" id="{5BEFA787-E199-4CE8-8E90-A843D84DFDC3}"/>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 tens</a:t>
            </a:r>
          </a:p>
        </p:txBody>
      </p:sp>
      <p:sp>
        <p:nvSpPr>
          <p:cNvPr id="44" name="TextBox 43">
            <a:extLst>
              <a:ext uri="{FF2B5EF4-FFF2-40B4-BE49-F238E27FC236}">
                <a16:creationId xmlns="" xmlns:a16="http://schemas.microsoft.com/office/drawing/2014/main" id="{2F5DD831-8722-436F-8497-8E1972CE08CA}"/>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 tens</a:t>
            </a:r>
          </a:p>
        </p:txBody>
      </p:sp>
      <p:sp>
        <p:nvSpPr>
          <p:cNvPr id="45" name="TextBox 44">
            <a:extLst>
              <a:ext uri="{FF2B5EF4-FFF2-40B4-BE49-F238E27FC236}">
                <a16:creationId xmlns="" xmlns:a16="http://schemas.microsoft.com/office/drawing/2014/main" id="{3F5C4884-D0DB-4F38-B700-28F40D73B61F}"/>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 tens</a:t>
            </a:r>
          </a:p>
        </p:txBody>
      </p:sp>
      <p:sp>
        <p:nvSpPr>
          <p:cNvPr id="46" name="TextBox 45">
            <a:extLst>
              <a:ext uri="{FF2B5EF4-FFF2-40B4-BE49-F238E27FC236}">
                <a16:creationId xmlns="" xmlns:a16="http://schemas.microsoft.com/office/drawing/2014/main" id="{1F79AFDE-985D-4475-94D3-E979580EC209}"/>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11 tens</a:t>
            </a:r>
          </a:p>
        </p:txBody>
      </p:sp>
      <p:sp>
        <p:nvSpPr>
          <p:cNvPr id="47" name="TextBox 46">
            <a:extLst>
              <a:ext uri="{FF2B5EF4-FFF2-40B4-BE49-F238E27FC236}">
                <a16:creationId xmlns="" xmlns:a16="http://schemas.microsoft.com/office/drawing/2014/main" id="{8AC60ADD-C2CC-4884-863A-788D607DE77B}"/>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 tens</a:t>
            </a:r>
          </a:p>
        </p:txBody>
      </p:sp>
      <p:sp>
        <p:nvSpPr>
          <p:cNvPr id="48" name="TextBox 47">
            <a:extLst>
              <a:ext uri="{FF2B5EF4-FFF2-40B4-BE49-F238E27FC236}">
                <a16:creationId xmlns="" xmlns:a16="http://schemas.microsoft.com/office/drawing/2014/main" id="{AD393788-B90D-403D-A862-20B901F2DF91}"/>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13 tens</a:t>
            </a:r>
          </a:p>
        </p:txBody>
      </p:sp>
      <p:sp>
        <p:nvSpPr>
          <p:cNvPr id="49" name="TextBox 48">
            <a:extLst>
              <a:ext uri="{FF2B5EF4-FFF2-40B4-BE49-F238E27FC236}">
                <a16:creationId xmlns="" xmlns:a16="http://schemas.microsoft.com/office/drawing/2014/main" id="{BE85A46F-5FCF-4C8C-9ED9-76B8B9DA85E6}"/>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14 tens</a:t>
            </a:r>
          </a:p>
        </p:txBody>
      </p:sp>
      <p:sp>
        <p:nvSpPr>
          <p:cNvPr id="52" name="TextBox 51">
            <a:extLst>
              <a:ext uri="{FF2B5EF4-FFF2-40B4-BE49-F238E27FC236}">
                <a16:creationId xmlns="" xmlns:a16="http://schemas.microsoft.com/office/drawing/2014/main" id="{D2A3DD8B-3767-4C63-9E11-D947C3D0D00F}"/>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 tens</a:t>
            </a:r>
          </a:p>
        </p:txBody>
      </p:sp>
    </p:spTree>
    <p:extLst>
      <p:ext uri="{BB962C8B-B14F-4D97-AF65-F5344CB8AC3E}">
        <p14:creationId xmlns:p14="http://schemas.microsoft.com/office/powerpoint/2010/main" val="25128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22"/>
                                        </p:tgtEl>
                                      </p:cBhvr>
                                    </p:animEffect>
                                    <p:set>
                                      <p:cBhvr>
                                        <p:cTn id="16" dur="1" fill="hold">
                                          <p:stCondLst>
                                            <p:cond delay="499"/>
                                          </p:stCondLst>
                                        </p:cTn>
                                        <p:tgtEl>
                                          <p:spTgt spid="22"/>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52"/>
                                        </p:tgtEl>
                                      </p:cBhvr>
                                    </p:animEffect>
                                    <p:set>
                                      <p:cBhvr>
                                        <p:cTn id="40" dur="1" fill="hold">
                                          <p:stCondLst>
                                            <p:cond delay="499"/>
                                          </p:stCondLst>
                                        </p:cTn>
                                        <p:tgtEl>
                                          <p:spTgt spid="52"/>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24"/>
                                        </p:tgtEl>
                                      </p:cBhvr>
                                    </p:animEffect>
                                    <p:set>
                                      <p:cBhvr>
                                        <p:cTn id="58" dur="1" fill="hold">
                                          <p:stCondLst>
                                            <p:cond delay="499"/>
                                          </p:stCondLst>
                                        </p:cTn>
                                        <p:tgtEl>
                                          <p:spTgt spid="24"/>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38"/>
                                        </p:tgtEl>
                                      </p:cBhvr>
                                    </p:animEffect>
                                    <p:set>
                                      <p:cBhvr>
                                        <p:cTn id="61" dur="1" fill="hold">
                                          <p:stCondLst>
                                            <p:cond delay="499"/>
                                          </p:stCondLst>
                                        </p:cTn>
                                        <p:tgtEl>
                                          <p:spTgt spid="38"/>
                                        </p:tgtEl>
                                        <p:attrNameLst>
                                          <p:attrName>style.visibility</p:attrName>
                                        </p:attrNameLst>
                                      </p:cBhvr>
                                      <p:to>
                                        <p:strVal val="hidden"/>
                                      </p:to>
                                    </p:se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500"/>
                                        <p:tgtEl>
                                          <p:spTgt spid="3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25"/>
                                        </p:tgtEl>
                                      </p:cBhvr>
                                    </p:animEffect>
                                    <p:set>
                                      <p:cBhvr>
                                        <p:cTn id="79" dur="1" fill="hold">
                                          <p:stCondLst>
                                            <p:cond delay="499"/>
                                          </p:stCondLst>
                                        </p:cTn>
                                        <p:tgtEl>
                                          <p:spTgt spid="25"/>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9"/>
                                        </p:tgtEl>
                                      </p:cBhvr>
                                    </p:animEffect>
                                    <p:set>
                                      <p:cBhvr>
                                        <p:cTn id="82" dur="1" fill="hold">
                                          <p:stCondLst>
                                            <p:cond delay="499"/>
                                          </p:stCondLst>
                                        </p:cTn>
                                        <p:tgtEl>
                                          <p:spTgt spid="39"/>
                                        </p:tgtEl>
                                        <p:attrNameLst>
                                          <p:attrName>style.visibility</p:attrName>
                                        </p:attrNameLst>
                                      </p:cBhvr>
                                      <p:to>
                                        <p:strVal val="hidden"/>
                                      </p:to>
                                    </p:set>
                                  </p:childTnLst>
                                </p:cTn>
                              </p:par>
                            </p:childTnLst>
                          </p:cTn>
                        </p:par>
                        <p:par>
                          <p:cTn id="83" fill="hold">
                            <p:stCondLst>
                              <p:cond delay="500"/>
                            </p:stCondLst>
                            <p:childTnLst>
                              <p:par>
                                <p:cTn id="84" presetID="10" presetClass="entr" presetSubtype="0" fill="hold" nodeType="after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fade">
                                      <p:cBhvr>
                                        <p:cTn id="86" dur="500"/>
                                        <p:tgtEl>
                                          <p:spTgt spid="9"/>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500"/>
                                        <p:tgtEl>
                                          <p:spTgt spid="26"/>
                                        </p:tgtEl>
                                      </p:cBhvr>
                                    </p:animEffect>
                                  </p:childTnLst>
                                </p:cTn>
                              </p:par>
                            </p:childTnLst>
                          </p:cTn>
                        </p:par>
                        <p:par>
                          <p:cTn id="92" fill="hold">
                            <p:stCondLst>
                              <p:cond delay="500"/>
                            </p:stCondLst>
                            <p:childTnLst>
                              <p:par>
                                <p:cTn id="93" presetID="10" presetClass="entr" presetSubtype="0"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500"/>
                                        <p:tgtEl>
                                          <p:spTgt spid="40"/>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1" nodeType="clickEffect">
                                  <p:stCondLst>
                                    <p:cond delay="0"/>
                                  </p:stCondLst>
                                  <p:childTnLst>
                                    <p:animEffect transition="out" filter="fade">
                                      <p:cBhvr>
                                        <p:cTn id="99" dur="500"/>
                                        <p:tgtEl>
                                          <p:spTgt spid="26"/>
                                        </p:tgtEl>
                                      </p:cBhvr>
                                    </p:animEffect>
                                    <p:set>
                                      <p:cBhvr>
                                        <p:cTn id="100" dur="1" fill="hold">
                                          <p:stCondLst>
                                            <p:cond delay="499"/>
                                          </p:stCondLst>
                                        </p:cTn>
                                        <p:tgtEl>
                                          <p:spTgt spid="26"/>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40"/>
                                        </p:tgtEl>
                                      </p:cBhvr>
                                    </p:animEffect>
                                    <p:set>
                                      <p:cBhvr>
                                        <p:cTn id="103" dur="1" fill="hold">
                                          <p:stCondLst>
                                            <p:cond delay="499"/>
                                          </p:stCondLst>
                                        </p:cTn>
                                        <p:tgtEl>
                                          <p:spTgt spid="40"/>
                                        </p:tgtEl>
                                        <p:attrNameLst>
                                          <p:attrName>style.visibility</p:attrName>
                                        </p:attrNameLst>
                                      </p:cBhvr>
                                      <p:to>
                                        <p:strVal val="hidden"/>
                                      </p:to>
                                    </p:set>
                                  </p:childTnLst>
                                </p:cTn>
                              </p:par>
                            </p:childTnLst>
                          </p:cTn>
                        </p:par>
                        <p:par>
                          <p:cTn id="104" fill="hold">
                            <p:stCondLst>
                              <p:cond delay="500"/>
                            </p:stCondLst>
                            <p:childTnLst>
                              <p:par>
                                <p:cTn id="105" presetID="10" presetClass="entr" presetSubtype="0" fill="hold" nodeType="after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fade">
                                      <p:cBhvr>
                                        <p:cTn id="107" dur="500"/>
                                        <p:tgtEl>
                                          <p:spTgt spid="1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fade">
                                      <p:cBhvr>
                                        <p:cTn id="112" dur="500"/>
                                        <p:tgtEl>
                                          <p:spTgt spid="27"/>
                                        </p:tgtEl>
                                      </p:cBhvr>
                                    </p:animEffect>
                                  </p:childTnLst>
                                </p:cTn>
                              </p:par>
                            </p:childTnLst>
                          </p:cTn>
                        </p:par>
                        <p:par>
                          <p:cTn id="113" fill="hold">
                            <p:stCondLst>
                              <p:cond delay="500"/>
                            </p:stCondLst>
                            <p:childTnLst>
                              <p:par>
                                <p:cTn id="114" presetID="10" presetClass="entr" presetSubtype="0"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Effect transition="in" filter="fade">
                                      <p:cBhvr>
                                        <p:cTn id="116" dur="500"/>
                                        <p:tgtEl>
                                          <p:spTgt spid="41"/>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1" nodeType="clickEffect">
                                  <p:stCondLst>
                                    <p:cond delay="0"/>
                                  </p:stCondLst>
                                  <p:childTnLst>
                                    <p:animEffect transition="out" filter="fade">
                                      <p:cBhvr>
                                        <p:cTn id="120" dur="500"/>
                                        <p:tgtEl>
                                          <p:spTgt spid="27"/>
                                        </p:tgtEl>
                                      </p:cBhvr>
                                    </p:animEffect>
                                    <p:set>
                                      <p:cBhvr>
                                        <p:cTn id="121" dur="1" fill="hold">
                                          <p:stCondLst>
                                            <p:cond delay="499"/>
                                          </p:stCondLst>
                                        </p:cTn>
                                        <p:tgtEl>
                                          <p:spTgt spid="27"/>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41"/>
                                        </p:tgtEl>
                                      </p:cBhvr>
                                    </p:animEffect>
                                    <p:set>
                                      <p:cBhvr>
                                        <p:cTn id="124" dur="1" fill="hold">
                                          <p:stCondLst>
                                            <p:cond delay="499"/>
                                          </p:stCondLst>
                                        </p:cTn>
                                        <p:tgtEl>
                                          <p:spTgt spid="41"/>
                                        </p:tgtEl>
                                        <p:attrNameLst>
                                          <p:attrName>style.visibility</p:attrName>
                                        </p:attrNameLst>
                                      </p:cBhvr>
                                      <p:to>
                                        <p:strVal val="hidden"/>
                                      </p:to>
                                    </p:set>
                                  </p:childTnLst>
                                </p:cTn>
                              </p:par>
                            </p:childTnLst>
                          </p:cTn>
                        </p:par>
                        <p:par>
                          <p:cTn id="125" fill="hold">
                            <p:stCondLst>
                              <p:cond delay="500"/>
                            </p:stCondLst>
                            <p:childTnLst>
                              <p:par>
                                <p:cTn id="126" presetID="10" presetClass="entr" presetSubtype="0" fill="hold" nodeType="afterEffect">
                                  <p:stCondLst>
                                    <p:cond delay="0"/>
                                  </p:stCondLst>
                                  <p:childTnLst>
                                    <p:set>
                                      <p:cBhvr>
                                        <p:cTn id="127" dur="1" fill="hold">
                                          <p:stCondLst>
                                            <p:cond delay="0"/>
                                          </p:stCondLst>
                                        </p:cTn>
                                        <p:tgtEl>
                                          <p:spTgt spid="11"/>
                                        </p:tgtEl>
                                        <p:attrNameLst>
                                          <p:attrName>style.visibility</p:attrName>
                                        </p:attrNameLst>
                                      </p:cBhvr>
                                      <p:to>
                                        <p:strVal val="visible"/>
                                      </p:to>
                                    </p:set>
                                    <p:animEffect transition="in" filter="fade">
                                      <p:cBhvr>
                                        <p:cTn id="128" dur="500"/>
                                        <p:tgtEl>
                                          <p:spTgt spid="11"/>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28"/>
                                        </p:tgtEl>
                                        <p:attrNameLst>
                                          <p:attrName>style.visibility</p:attrName>
                                        </p:attrNameLst>
                                      </p:cBhvr>
                                      <p:to>
                                        <p:strVal val="visible"/>
                                      </p:to>
                                    </p:set>
                                    <p:animEffect transition="in" filter="fade">
                                      <p:cBhvr>
                                        <p:cTn id="133" dur="500"/>
                                        <p:tgtEl>
                                          <p:spTgt spid="28"/>
                                        </p:tgtEl>
                                      </p:cBhvr>
                                    </p:animEffect>
                                  </p:childTnLst>
                                </p:cTn>
                              </p:par>
                            </p:childTnLst>
                          </p:cTn>
                        </p:par>
                        <p:par>
                          <p:cTn id="134" fill="hold">
                            <p:stCondLst>
                              <p:cond delay="500"/>
                            </p:stCondLst>
                            <p:childTnLst>
                              <p:par>
                                <p:cTn id="135" presetID="10" presetClass="entr" presetSubtype="0" fill="hold" grpId="0" nodeType="afterEffect">
                                  <p:stCondLst>
                                    <p:cond delay="0"/>
                                  </p:stCondLst>
                                  <p:childTnLst>
                                    <p:set>
                                      <p:cBhvr>
                                        <p:cTn id="136" dur="1" fill="hold">
                                          <p:stCondLst>
                                            <p:cond delay="0"/>
                                          </p:stCondLst>
                                        </p:cTn>
                                        <p:tgtEl>
                                          <p:spTgt spid="42"/>
                                        </p:tgtEl>
                                        <p:attrNameLst>
                                          <p:attrName>style.visibility</p:attrName>
                                        </p:attrNameLst>
                                      </p:cBhvr>
                                      <p:to>
                                        <p:strVal val="visible"/>
                                      </p:to>
                                    </p:set>
                                    <p:animEffect transition="in" filter="fade">
                                      <p:cBhvr>
                                        <p:cTn id="137" dur="500"/>
                                        <p:tgtEl>
                                          <p:spTgt spid="42"/>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xit" presetSubtype="0" fill="hold" grpId="1" nodeType="clickEffect">
                                  <p:stCondLst>
                                    <p:cond delay="0"/>
                                  </p:stCondLst>
                                  <p:childTnLst>
                                    <p:animEffect transition="out" filter="fade">
                                      <p:cBhvr>
                                        <p:cTn id="141" dur="500"/>
                                        <p:tgtEl>
                                          <p:spTgt spid="28"/>
                                        </p:tgtEl>
                                      </p:cBhvr>
                                    </p:animEffect>
                                    <p:set>
                                      <p:cBhvr>
                                        <p:cTn id="142" dur="1" fill="hold">
                                          <p:stCondLst>
                                            <p:cond delay="499"/>
                                          </p:stCondLst>
                                        </p:cTn>
                                        <p:tgtEl>
                                          <p:spTgt spid="28"/>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42"/>
                                        </p:tgtEl>
                                      </p:cBhvr>
                                    </p:animEffect>
                                    <p:set>
                                      <p:cBhvr>
                                        <p:cTn id="145" dur="1" fill="hold">
                                          <p:stCondLst>
                                            <p:cond delay="499"/>
                                          </p:stCondLst>
                                        </p:cTn>
                                        <p:tgtEl>
                                          <p:spTgt spid="42"/>
                                        </p:tgtEl>
                                        <p:attrNameLst>
                                          <p:attrName>style.visibility</p:attrName>
                                        </p:attrNameLst>
                                      </p:cBhvr>
                                      <p:to>
                                        <p:strVal val="hidden"/>
                                      </p:to>
                                    </p:set>
                                  </p:childTnLst>
                                </p:cTn>
                              </p:par>
                            </p:childTnLst>
                          </p:cTn>
                        </p:par>
                        <p:par>
                          <p:cTn id="146" fill="hold">
                            <p:stCondLst>
                              <p:cond delay="500"/>
                            </p:stCondLst>
                            <p:childTnLst>
                              <p:par>
                                <p:cTn id="147" presetID="10" presetClass="entr" presetSubtype="0" fill="hold" nodeType="afterEffect">
                                  <p:stCondLst>
                                    <p:cond delay="0"/>
                                  </p:stCondLst>
                                  <p:childTnLst>
                                    <p:set>
                                      <p:cBhvr>
                                        <p:cTn id="148" dur="1" fill="hold">
                                          <p:stCondLst>
                                            <p:cond delay="0"/>
                                          </p:stCondLst>
                                        </p:cTn>
                                        <p:tgtEl>
                                          <p:spTgt spid="12"/>
                                        </p:tgtEl>
                                        <p:attrNameLst>
                                          <p:attrName>style.visibility</p:attrName>
                                        </p:attrNameLst>
                                      </p:cBhvr>
                                      <p:to>
                                        <p:strVal val="visible"/>
                                      </p:to>
                                    </p:set>
                                    <p:animEffect transition="in" filter="fade">
                                      <p:cBhvr>
                                        <p:cTn id="149" dur="500"/>
                                        <p:tgtEl>
                                          <p:spTgt spid="12"/>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29"/>
                                        </p:tgtEl>
                                        <p:attrNameLst>
                                          <p:attrName>style.visibility</p:attrName>
                                        </p:attrNameLst>
                                      </p:cBhvr>
                                      <p:to>
                                        <p:strVal val="visible"/>
                                      </p:to>
                                    </p:set>
                                    <p:animEffect transition="in" filter="fade">
                                      <p:cBhvr>
                                        <p:cTn id="154" dur="500"/>
                                        <p:tgtEl>
                                          <p:spTgt spid="29"/>
                                        </p:tgtEl>
                                      </p:cBhvr>
                                    </p:animEffect>
                                  </p:childTnLst>
                                </p:cTn>
                              </p:par>
                            </p:childTnLst>
                          </p:cTn>
                        </p:par>
                        <p:par>
                          <p:cTn id="155" fill="hold">
                            <p:stCondLst>
                              <p:cond delay="500"/>
                            </p:stCondLst>
                            <p:childTnLst>
                              <p:par>
                                <p:cTn id="156" presetID="10" presetClass="entr" presetSubtype="0" fill="hold" grpId="0" nodeType="afterEffect">
                                  <p:stCondLst>
                                    <p:cond delay="0"/>
                                  </p:stCondLst>
                                  <p:childTnLst>
                                    <p:set>
                                      <p:cBhvr>
                                        <p:cTn id="157" dur="1" fill="hold">
                                          <p:stCondLst>
                                            <p:cond delay="0"/>
                                          </p:stCondLst>
                                        </p:cTn>
                                        <p:tgtEl>
                                          <p:spTgt spid="43"/>
                                        </p:tgtEl>
                                        <p:attrNameLst>
                                          <p:attrName>style.visibility</p:attrName>
                                        </p:attrNameLst>
                                      </p:cBhvr>
                                      <p:to>
                                        <p:strVal val="visible"/>
                                      </p:to>
                                    </p:set>
                                    <p:animEffect transition="in" filter="fade">
                                      <p:cBhvr>
                                        <p:cTn id="158" dur="500"/>
                                        <p:tgtEl>
                                          <p:spTgt spid="43"/>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xit" presetSubtype="0" fill="hold" grpId="1" nodeType="clickEffect">
                                  <p:stCondLst>
                                    <p:cond delay="0"/>
                                  </p:stCondLst>
                                  <p:childTnLst>
                                    <p:animEffect transition="out" filter="fade">
                                      <p:cBhvr>
                                        <p:cTn id="162" dur="500"/>
                                        <p:tgtEl>
                                          <p:spTgt spid="29"/>
                                        </p:tgtEl>
                                      </p:cBhvr>
                                    </p:animEffect>
                                    <p:set>
                                      <p:cBhvr>
                                        <p:cTn id="163" dur="1" fill="hold">
                                          <p:stCondLst>
                                            <p:cond delay="499"/>
                                          </p:stCondLst>
                                        </p:cTn>
                                        <p:tgtEl>
                                          <p:spTgt spid="29"/>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500"/>
                                        <p:tgtEl>
                                          <p:spTgt spid="43"/>
                                        </p:tgtEl>
                                      </p:cBhvr>
                                    </p:animEffect>
                                    <p:set>
                                      <p:cBhvr>
                                        <p:cTn id="166" dur="1" fill="hold">
                                          <p:stCondLst>
                                            <p:cond delay="499"/>
                                          </p:stCondLst>
                                        </p:cTn>
                                        <p:tgtEl>
                                          <p:spTgt spid="43"/>
                                        </p:tgtEl>
                                        <p:attrNameLst>
                                          <p:attrName>style.visibility</p:attrName>
                                        </p:attrNameLst>
                                      </p:cBhvr>
                                      <p:to>
                                        <p:strVal val="hidden"/>
                                      </p:to>
                                    </p:set>
                                  </p:childTnLst>
                                </p:cTn>
                              </p:par>
                            </p:childTnLst>
                          </p:cTn>
                        </p:par>
                        <p:par>
                          <p:cTn id="167" fill="hold">
                            <p:stCondLst>
                              <p:cond delay="500"/>
                            </p:stCondLst>
                            <p:childTnLst>
                              <p:par>
                                <p:cTn id="168" presetID="10" presetClass="entr" presetSubtype="0" fill="hold" nodeType="afterEffect">
                                  <p:stCondLst>
                                    <p:cond delay="0"/>
                                  </p:stCondLst>
                                  <p:childTnLst>
                                    <p:set>
                                      <p:cBhvr>
                                        <p:cTn id="169" dur="1" fill="hold">
                                          <p:stCondLst>
                                            <p:cond delay="0"/>
                                          </p:stCondLst>
                                        </p:cTn>
                                        <p:tgtEl>
                                          <p:spTgt spid="13"/>
                                        </p:tgtEl>
                                        <p:attrNameLst>
                                          <p:attrName>style.visibility</p:attrName>
                                        </p:attrNameLst>
                                      </p:cBhvr>
                                      <p:to>
                                        <p:strVal val="visible"/>
                                      </p:to>
                                    </p:set>
                                    <p:animEffect transition="in" filter="fade">
                                      <p:cBhvr>
                                        <p:cTn id="170" dur="500"/>
                                        <p:tgtEl>
                                          <p:spTgt spid="13"/>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30"/>
                                        </p:tgtEl>
                                        <p:attrNameLst>
                                          <p:attrName>style.visibility</p:attrName>
                                        </p:attrNameLst>
                                      </p:cBhvr>
                                      <p:to>
                                        <p:strVal val="visible"/>
                                      </p:to>
                                    </p:set>
                                    <p:animEffect transition="in" filter="fade">
                                      <p:cBhvr>
                                        <p:cTn id="175" dur="500"/>
                                        <p:tgtEl>
                                          <p:spTgt spid="30"/>
                                        </p:tgtEl>
                                      </p:cBhvr>
                                    </p:animEffect>
                                  </p:childTnLst>
                                </p:cTn>
                              </p:par>
                            </p:childTnLst>
                          </p:cTn>
                        </p:par>
                        <p:par>
                          <p:cTn id="176" fill="hold">
                            <p:stCondLst>
                              <p:cond delay="500"/>
                            </p:stCondLst>
                            <p:childTnLst>
                              <p:par>
                                <p:cTn id="177" presetID="10" presetClass="entr" presetSubtype="0" fill="hold" grpId="0" nodeType="afterEffect">
                                  <p:stCondLst>
                                    <p:cond delay="0"/>
                                  </p:stCondLst>
                                  <p:childTnLst>
                                    <p:set>
                                      <p:cBhvr>
                                        <p:cTn id="178" dur="1" fill="hold">
                                          <p:stCondLst>
                                            <p:cond delay="0"/>
                                          </p:stCondLst>
                                        </p:cTn>
                                        <p:tgtEl>
                                          <p:spTgt spid="44"/>
                                        </p:tgtEl>
                                        <p:attrNameLst>
                                          <p:attrName>style.visibility</p:attrName>
                                        </p:attrNameLst>
                                      </p:cBhvr>
                                      <p:to>
                                        <p:strVal val="visible"/>
                                      </p:to>
                                    </p:set>
                                    <p:animEffect transition="in" filter="fade">
                                      <p:cBhvr>
                                        <p:cTn id="179" dur="500"/>
                                        <p:tgtEl>
                                          <p:spTgt spid="44"/>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xit" presetSubtype="0" fill="hold" grpId="1" nodeType="clickEffect">
                                  <p:stCondLst>
                                    <p:cond delay="0"/>
                                  </p:stCondLst>
                                  <p:childTnLst>
                                    <p:animEffect transition="out" filter="fade">
                                      <p:cBhvr>
                                        <p:cTn id="183" dur="500"/>
                                        <p:tgtEl>
                                          <p:spTgt spid="30"/>
                                        </p:tgtEl>
                                      </p:cBhvr>
                                    </p:animEffect>
                                    <p:set>
                                      <p:cBhvr>
                                        <p:cTn id="184" dur="1" fill="hold">
                                          <p:stCondLst>
                                            <p:cond delay="499"/>
                                          </p:stCondLst>
                                        </p:cTn>
                                        <p:tgtEl>
                                          <p:spTgt spid="30"/>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44"/>
                                        </p:tgtEl>
                                      </p:cBhvr>
                                    </p:animEffect>
                                    <p:set>
                                      <p:cBhvr>
                                        <p:cTn id="187" dur="1" fill="hold">
                                          <p:stCondLst>
                                            <p:cond delay="499"/>
                                          </p:stCondLst>
                                        </p:cTn>
                                        <p:tgtEl>
                                          <p:spTgt spid="44"/>
                                        </p:tgtEl>
                                        <p:attrNameLst>
                                          <p:attrName>style.visibility</p:attrName>
                                        </p:attrNameLst>
                                      </p:cBhvr>
                                      <p:to>
                                        <p:strVal val="hidden"/>
                                      </p:to>
                                    </p:set>
                                  </p:childTnLst>
                                </p:cTn>
                              </p:par>
                            </p:childTnLst>
                          </p:cTn>
                        </p:par>
                        <p:par>
                          <p:cTn id="188" fill="hold">
                            <p:stCondLst>
                              <p:cond delay="500"/>
                            </p:stCondLst>
                            <p:childTnLst>
                              <p:par>
                                <p:cTn id="189" presetID="10" presetClass="entr" presetSubtype="0" fill="hold" nodeType="afterEffect">
                                  <p:stCondLst>
                                    <p:cond delay="0"/>
                                  </p:stCondLst>
                                  <p:childTnLst>
                                    <p:set>
                                      <p:cBhvr>
                                        <p:cTn id="190" dur="1" fill="hold">
                                          <p:stCondLst>
                                            <p:cond delay="0"/>
                                          </p:stCondLst>
                                        </p:cTn>
                                        <p:tgtEl>
                                          <p:spTgt spid="14"/>
                                        </p:tgtEl>
                                        <p:attrNameLst>
                                          <p:attrName>style.visibility</p:attrName>
                                        </p:attrNameLst>
                                      </p:cBhvr>
                                      <p:to>
                                        <p:strVal val="visible"/>
                                      </p:to>
                                    </p:set>
                                    <p:animEffect transition="in" filter="fade">
                                      <p:cBhvr>
                                        <p:cTn id="191" dur="500"/>
                                        <p:tgtEl>
                                          <p:spTgt spid="14"/>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grpId="0" nodeType="clickEffect">
                                  <p:stCondLst>
                                    <p:cond delay="0"/>
                                  </p:stCondLst>
                                  <p:childTnLst>
                                    <p:set>
                                      <p:cBhvr>
                                        <p:cTn id="195" dur="1" fill="hold">
                                          <p:stCondLst>
                                            <p:cond delay="0"/>
                                          </p:stCondLst>
                                        </p:cTn>
                                        <p:tgtEl>
                                          <p:spTgt spid="31"/>
                                        </p:tgtEl>
                                        <p:attrNameLst>
                                          <p:attrName>style.visibility</p:attrName>
                                        </p:attrNameLst>
                                      </p:cBhvr>
                                      <p:to>
                                        <p:strVal val="visible"/>
                                      </p:to>
                                    </p:set>
                                    <p:animEffect transition="in" filter="fade">
                                      <p:cBhvr>
                                        <p:cTn id="196" dur="500"/>
                                        <p:tgtEl>
                                          <p:spTgt spid="31"/>
                                        </p:tgtEl>
                                      </p:cBhvr>
                                    </p:animEffect>
                                  </p:childTnLst>
                                </p:cTn>
                              </p:par>
                            </p:childTnLst>
                          </p:cTn>
                        </p:par>
                        <p:par>
                          <p:cTn id="197" fill="hold">
                            <p:stCondLst>
                              <p:cond delay="500"/>
                            </p:stCondLst>
                            <p:childTnLst>
                              <p:par>
                                <p:cTn id="198" presetID="10" presetClass="entr" presetSubtype="0"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Effect transition="in" filter="fade">
                                      <p:cBhvr>
                                        <p:cTn id="200" dur="500"/>
                                        <p:tgtEl>
                                          <p:spTgt spid="45"/>
                                        </p:tgtEl>
                                      </p:cBhvr>
                                    </p:animEffect>
                                  </p:childTnLst>
                                </p:cTn>
                              </p:par>
                            </p:childTnLst>
                          </p:cTn>
                        </p:par>
                      </p:childTnLst>
                    </p:cTn>
                  </p:par>
                  <p:par>
                    <p:cTn id="201" fill="hold">
                      <p:stCondLst>
                        <p:cond delay="indefinite"/>
                      </p:stCondLst>
                      <p:childTnLst>
                        <p:par>
                          <p:cTn id="202" fill="hold">
                            <p:stCondLst>
                              <p:cond delay="0"/>
                            </p:stCondLst>
                            <p:childTnLst>
                              <p:par>
                                <p:cTn id="203" presetID="10" presetClass="exit" presetSubtype="0" fill="hold" grpId="1" nodeType="clickEffect">
                                  <p:stCondLst>
                                    <p:cond delay="0"/>
                                  </p:stCondLst>
                                  <p:childTnLst>
                                    <p:animEffect transition="out" filter="fade">
                                      <p:cBhvr>
                                        <p:cTn id="204" dur="500"/>
                                        <p:tgtEl>
                                          <p:spTgt spid="31"/>
                                        </p:tgtEl>
                                      </p:cBhvr>
                                    </p:animEffect>
                                    <p:set>
                                      <p:cBhvr>
                                        <p:cTn id="205" dur="1" fill="hold">
                                          <p:stCondLst>
                                            <p:cond delay="499"/>
                                          </p:stCondLst>
                                        </p:cTn>
                                        <p:tgtEl>
                                          <p:spTgt spid="31"/>
                                        </p:tgtEl>
                                        <p:attrNameLst>
                                          <p:attrName>style.visibility</p:attrName>
                                        </p:attrNameLst>
                                      </p:cBhvr>
                                      <p:to>
                                        <p:strVal val="hidden"/>
                                      </p:to>
                                    </p:set>
                                  </p:childTnLst>
                                </p:cTn>
                              </p:par>
                              <p:par>
                                <p:cTn id="206" presetID="10" presetClass="exit" presetSubtype="0" fill="hold" grpId="1" nodeType="withEffect">
                                  <p:stCondLst>
                                    <p:cond delay="0"/>
                                  </p:stCondLst>
                                  <p:childTnLst>
                                    <p:animEffect transition="out" filter="fade">
                                      <p:cBhvr>
                                        <p:cTn id="207" dur="500"/>
                                        <p:tgtEl>
                                          <p:spTgt spid="45"/>
                                        </p:tgtEl>
                                      </p:cBhvr>
                                    </p:animEffect>
                                    <p:set>
                                      <p:cBhvr>
                                        <p:cTn id="208" dur="1" fill="hold">
                                          <p:stCondLst>
                                            <p:cond delay="499"/>
                                          </p:stCondLst>
                                        </p:cTn>
                                        <p:tgtEl>
                                          <p:spTgt spid="45"/>
                                        </p:tgtEl>
                                        <p:attrNameLst>
                                          <p:attrName>style.visibility</p:attrName>
                                        </p:attrNameLst>
                                      </p:cBhvr>
                                      <p:to>
                                        <p:strVal val="hidden"/>
                                      </p:to>
                                    </p:set>
                                  </p:childTnLst>
                                </p:cTn>
                              </p:par>
                            </p:childTnLst>
                          </p:cTn>
                        </p:par>
                        <p:par>
                          <p:cTn id="209" fill="hold">
                            <p:stCondLst>
                              <p:cond delay="500"/>
                            </p:stCondLst>
                            <p:childTnLst>
                              <p:par>
                                <p:cTn id="210" presetID="10" presetClass="entr" presetSubtype="0" fill="hold" nodeType="afterEffect">
                                  <p:stCondLst>
                                    <p:cond delay="0"/>
                                  </p:stCondLst>
                                  <p:childTnLst>
                                    <p:set>
                                      <p:cBhvr>
                                        <p:cTn id="211" dur="1" fill="hold">
                                          <p:stCondLst>
                                            <p:cond delay="0"/>
                                          </p:stCondLst>
                                        </p:cTn>
                                        <p:tgtEl>
                                          <p:spTgt spid="15"/>
                                        </p:tgtEl>
                                        <p:attrNameLst>
                                          <p:attrName>style.visibility</p:attrName>
                                        </p:attrNameLst>
                                      </p:cBhvr>
                                      <p:to>
                                        <p:strVal val="visible"/>
                                      </p:to>
                                    </p:set>
                                    <p:animEffect transition="in" filter="fade">
                                      <p:cBhvr>
                                        <p:cTn id="212" dur="500"/>
                                        <p:tgtEl>
                                          <p:spTgt spid="15"/>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32"/>
                                        </p:tgtEl>
                                        <p:attrNameLst>
                                          <p:attrName>style.visibility</p:attrName>
                                        </p:attrNameLst>
                                      </p:cBhvr>
                                      <p:to>
                                        <p:strVal val="visible"/>
                                      </p:to>
                                    </p:set>
                                    <p:animEffect transition="in" filter="fade">
                                      <p:cBhvr>
                                        <p:cTn id="217" dur="500"/>
                                        <p:tgtEl>
                                          <p:spTgt spid="32"/>
                                        </p:tgtEl>
                                      </p:cBhvr>
                                    </p:animEffect>
                                  </p:childTnLst>
                                </p:cTn>
                              </p:par>
                            </p:childTnLst>
                          </p:cTn>
                        </p:par>
                        <p:par>
                          <p:cTn id="218" fill="hold">
                            <p:stCondLst>
                              <p:cond delay="500"/>
                            </p:stCondLst>
                            <p:childTnLst>
                              <p:par>
                                <p:cTn id="219" presetID="10" presetClass="entr" presetSubtype="0" fill="hold" grpId="0" nodeType="afterEffect">
                                  <p:stCondLst>
                                    <p:cond delay="0"/>
                                  </p:stCondLst>
                                  <p:childTnLst>
                                    <p:set>
                                      <p:cBhvr>
                                        <p:cTn id="220" dur="1" fill="hold">
                                          <p:stCondLst>
                                            <p:cond delay="0"/>
                                          </p:stCondLst>
                                        </p:cTn>
                                        <p:tgtEl>
                                          <p:spTgt spid="46"/>
                                        </p:tgtEl>
                                        <p:attrNameLst>
                                          <p:attrName>style.visibility</p:attrName>
                                        </p:attrNameLst>
                                      </p:cBhvr>
                                      <p:to>
                                        <p:strVal val="visible"/>
                                      </p:to>
                                    </p:set>
                                    <p:animEffect transition="in" filter="fade">
                                      <p:cBhvr>
                                        <p:cTn id="221" dur="500"/>
                                        <p:tgtEl>
                                          <p:spTgt spid="46"/>
                                        </p:tgtEl>
                                      </p:cBhvr>
                                    </p:animEffect>
                                  </p:childTnLst>
                                </p:cTn>
                              </p:par>
                            </p:childTnLst>
                          </p:cTn>
                        </p:par>
                      </p:childTnLst>
                    </p:cTn>
                  </p:par>
                  <p:par>
                    <p:cTn id="222" fill="hold">
                      <p:stCondLst>
                        <p:cond delay="indefinite"/>
                      </p:stCondLst>
                      <p:childTnLst>
                        <p:par>
                          <p:cTn id="223" fill="hold">
                            <p:stCondLst>
                              <p:cond delay="0"/>
                            </p:stCondLst>
                            <p:childTnLst>
                              <p:par>
                                <p:cTn id="224" presetID="10" presetClass="exit" presetSubtype="0" fill="hold" grpId="1" nodeType="clickEffect">
                                  <p:stCondLst>
                                    <p:cond delay="0"/>
                                  </p:stCondLst>
                                  <p:childTnLst>
                                    <p:animEffect transition="out" filter="fade">
                                      <p:cBhvr>
                                        <p:cTn id="225" dur="500"/>
                                        <p:tgtEl>
                                          <p:spTgt spid="32"/>
                                        </p:tgtEl>
                                      </p:cBhvr>
                                    </p:animEffect>
                                    <p:set>
                                      <p:cBhvr>
                                        <p:cTn id="226" dur="1" fill="hold">
                                          <p:stCondLst>
                                            <p:cond delay="499"/>
                                          </p:stCondLst>
                                        </p:cTn>
                                        <p:tgtEl>
                                          <p:spTgt spid="32"/>
                                        </p:tgtEl>
                                        <p:attrNameLst>
                                          <p:attrName>style.visibility</p:attrName>
                                        </p:attrNameLst>
                                      </p:cBhvr>
                                      <p:to>
                                        <p:strVal val="hidden"/>
                                      </p:to>
                                    </p:set>
                                  </p:childTnLst>
                                </p:cTn>
                              </p:par>
                              <p:par>
                                <p:cTn id="227" presetID="10" presetClass="exit" presetSubtype="0" fill="hold" grpId="1" nodeType="withEffect">
                                  <p:stCondLst>
                                    <p:cond delay="0"/>
                                  </p:stCondLst>
                                  <p:childTnLst>
                                    <p:animEffect transition="out" filter="fade">
                                      <p:cBhvr>
                                        <p:cTn id="228" dur="500"/>
                                        <p:tgtEl>
                                          <p:spTgt spid="46"/>
                                        </p:tgtEl>
                                      </p:cBhvr>
                                    </p:animEffect>
                                    <p:set>
                                      <p:cBhvr>
                                        <p:cTn id="229" dur="1" fill="hold">
                                          <p:stCondLst>
                                            <p:cond delay="499"/>
                                          </p:stCondLst>
                                        </p:cTn>
                                        <p:tgtEl>
                                          <p:spTgt spid="46"/>
                                        </p:tgtEl>
                                        <p:attrNameLst>
                                          <p:attrName>style.visibility</p:attrName>
                                        </p:attrNameLst>
                                      </p:cBhvr>
                                      <p:to>
                                        <p:strVal val="hidden"/>
                                      </p:to>
                                    </p:set>
                                  </p:childTnLst>
                                </p:cTn>
                              </p:par>
                            </p:childTnLst>
                          </p:cTn>
                        </p:par>
                        <p:par>
                          <p:cTn id="230" fill="hold">
                            <p:stCondLst>
                              <p:cond delay="500"/>
                            </p:stCondLst>
                            <p:childTnLst>
                              <p:par>
                                <p:cTn id="231" presetID="10" presetClass="entr" presetSubtype="0" fill="hold" nodeType="afterEffect">
                                  <p:stCondLst>
                                    <p:cond delay="0"/>
                                  </p:stCondLst>
                                  <p:childTnLst>
                                    <p:set>
                                      <p:cBhvr>
                                        <p:cTn id="232" dur="1" fill="hold">
                                          <p:stCondLst>
                                            <p:cond delay="0"/>
                                          </p:stCondLst>
                                        </p:cTn>
                                        <p:tgtEl>
                                          <p:spTgt spid="16"/>
                                        </p:tgtEl>
                                        <p:attrNameLst>
                                          <p:attrName>style.visibility</p:attrName>
                                        </p:attrNameLst>
                                      </p:cBhvr>
                                      <p:to>
                                        <p:strVal val="visible"/>
                                      </p:to>
                                    </p:set>
                                    <p:animEffect transition="in" filter="fade">
                                      <p:cBhvr>
                                        <p:cTn id="233" dur="500"/>
                                        <p:tgtEl>
                                          <p:spTgt spid="16"/>
                                        </p:tgtEl>
                                      </p:cBhvr>
                                    </p:animEffect>
                                  </p:childTnLst>
                                </p:cTn>
                              </p:par>
                            </p:childTnLst>
                          </p:cTn>
                        </p:par>
                      </p:childTnLst>
                    </p:cTn>
                  </p:par>
                  <p:par>
                    <p:cTn id="234" fill="hold">
                      <p:stCondLst>
                        <p:cond delay="indefinite"/>
                      </p:stCondLst>
                      <p:childTnLst>
                        <p:par>
                          <p:cTn id="235" fill="hold">
                            <p:stCondLst>
                              <p:cond delay="0"/>
                            </p:stCondLst>
                            <p:childTnLst>
                              <p:par>
                                <p:cTn id="236" presetID="10" presetClass="entr" presetSubtype="0" fill="hold" grpId="0" nodeType="clickEffect">
                                  <p:stCondLst>
                                    <p:cond delay="0"/>
                                  </p:stCondLst>
                                  <p:childTnLst>
                                    <p:set>
                                      <p:cBhvr>
                                        <p:cTn id="237" dur="1" fill="hold">
                                          <p:stCondLst>
                                            <p:cond delay="0"/>
                                          </p:stCondLst>
                                        </p:cTn>
                                        <p:tgtEl>
                                          <p:spTgt spid="33"/>
                                        </p:tgtEl>
                                        <p:attrNameLst>
                                          <p:attrName>style.visibility</p:attrName>
                                        </p:attrNameLst>
                                      </p:cBhvr>
                                      <p:to>
                                        <p:strVal val="visible"/>
                                      </p:to>
                                    </p:set>
                                    <p:animEffect transition="in" filter="fade">
                                      <p:cBhvr>
                                        <p:cTn id="238" dur="500"/>
                                        <p:tgtEl>
                                          <p:spTgt spid="33"/>
                                        </p:tgtEl>
                                      </p:cBhvr>
                                    </p:animEffect>
                                  </p:childTnLst>
                                </p:cTn>
                              </p:par>
                            </p:childTnLst>
                          </p:cTn>
                        </p:par>
                        <p:par>
                          <p:cTn id="239" fill="hold">
                            <p:stCondLst>
                              <p:cond delay="500"/>
                            </p:stCondLst>
                            <p:childTnLst>
                              <p:par>
                                <p:cTn id="240" presetID="10" presetClass="entr" presetSubtype="0" fill="hold" grpId="0" nodeType="afterEffect">
                                  <p:stCondLst>
                                    <p:cond delay="0"/>
                                  </p:stCondLst>
                                  <p:childTnLst>
                                    <p:set>
                                      <p:cBhvr>
                                        <p:cTn id="241" dur="1" fill="hold">
                                          <p:stCondLst>
                                            <p:cond delay="0"/>
                                          </p:stCondLst>
                                        </p:cTn>
                                        <p:tgtEl>
                                          <p:spTgt spid="47"/>
                                        </p:tgtEl>
                                        <p:attrNameLst>
                                          <p:attrName>style.visibility</p:attrName>
                                        </p:attrNameLst>
                                      </p:cBhvr>
                                      <p:to>
                                        <p:strVal val="visible"/>
                                      </p:to>
                                    </p:set>
                                    <p:animEffect transition="in" filter="fade">
                                      <p:cBhvr>
                                        <p:cTn id="242" dur="500"/>
                                        <p:tgtEl>
                                          <p:spTgt spid="47"/>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xit" presetSubtype="0" fill="hold" grpId="1" nodeType="clickEffect">
                                  <p:stCondLst>
                                    <p:cond delay="0"/>
                                  </p:stCondLst>
                                  <p:childTnLst>
                                    <p:animEffect transition="out" filter="fade">
                                      <p:cBhvr>
                                        <p:cTn id="246" dur="500"/>
                                        <p:tgtEl>
                                          <p:spTgt spid="33"/>
                                        </p:tgtEl>
                                      </p:cBhvr>
                                    </p:animEffect>
                                    <p:set>
                                      <p:cBhvr>
                                        <p:cTn id="247" dur="1" fill="hold">
                                          <p:stCondLst>
                                            <p:cond delay="499"/>
                                          </p:stCondLst>
                                        </p:cTn>
                                        <p:tgtEl>
                                          <p:spTgt spid="33"/>
                                        </p:tgtEl>
                                        <p:attrNameLst>
                                          <p:attrName>style.visibility</p:attrName>
                                        </p:attrNameLst>
                                      </p:cBhvr>
                                      <p:to>
                                        <p:strVal val="hidden"/>
                                      </p:to>
                                    </p:set>
                                  </p:childTnLst>
                                </p:cTn>
                              </p:par>
                              <p:par>
                                <p:cTn id="248" presetID="10" presetClass="exit" presetSubtype="0" fill="hold" grpId="1" nodeType="withEffect">
                                  <p:stCondLst>
                                    <p:cond delay="0"/>
                                  </p:stCondLst>
                                  <p:childTnLst>
                                    <p:animEffect transition="out" filter="fade">
                                      <p:cBhvr>
                                        <p:cTn id="249" dur="500"/>
                                        <p:tgtEl>
                                          <p:spTgt spid="47"/>
                                        </p:tgtEl>
                                      </p:cBhvr>
                                    </p:animEffect>
                                    <p:set>
                                      <p:cBhvr>
                                        <p:cTn id="250" dur="1" fill="hold">
                                          <p:stCondLst>
                                            <p:cond delay="499"/>
                                          </p:stCondLst>
                                        </p:cTn>
                                        <p:tgtEl>
                                          <p:spTgt spid="47"/>
                                        </p:tgtEl>
                                        <p:attrNameLst>
                                          <p:attrName>style.visibility</p:attrName>
                                        </p:attrNameLst>
                                      </p:cBhvr>
                                      <p:to>
                                        <p:strVal val="hidden"/>
                                      </p:to>
                                    </p:set>
                                  </p:childTnLst>
                                </p:cTn>
                              </p:par>
                            </p:childTnLst>
                          </p:cTn>
                        </p:par>
                        <p:par>
                          <p:cTn id="251" fill="hold">
                            <p:stCondLst>
                              <p:cond delay="500"/>
                            </p:stCondLst>
                            <p:childTnLst>
                              <p:par>
                                <p:cTn id="252" presetID="10" presetClass="entr" presetSubtype="0" fill="hold" nodeType="afterEffect">
                                  <p:stCondLst>
                                    <p:cond delay="0"/>
                                  </p:stCondLst>
                                  <p:childTnLst>
                                    <p:set>
                                      <p:cBhvr>
                                        <p:cTn id="253" dur="1" fill="hold">
                                          <p:stCondLst>
                                            <p:cond delay="0"/>
                                          </p:stCondLst>
                                        </p:cTn>
                                        <p:tgtEl>
                                          <p:spTgt spid="17"/>
                                        </p:tgtEl>
                                        <p:attrNameLst>
                                          <p:attrName>style.visibility</p:attrName>
                                        </p:attrNameLst>
                                      </p:cBhvr>
                                      <p:to>
                                        <p:strVal val="visible"/>
                                      </p:to>
                                    </p:set>
                                    <p:animEffect transition="in" filter="fade">
                                      <p:cBhvr>
                                        <p:cTn id="254" dur="500"/>
                                        <p:tgtEl>
                                          <p:spTgt spid="17"/>
                                        </p:tgtEl>
                                      </p:cBhvr>
                                    </p:animEffect>
                                  </p:childTnLst>
                                </p:cTn>
                              </p:par>
                            </p:childTnLst>
                          </p:cTn>
                        </p:par>
                      </p:childTnLst>
                    </p:cTn>
                  </p:par>
                  <p:par>
                    <p:cTn id="255" fill="hold">
                      <p:stCondLst>
                        <p:cond delay="indefinite"/>
                      </p:stCondLst>
                      <p:childTnLst>
                        <p:par>
                          <p:cTn id="256" fill="hold">
                            <p:stCondLst>
                              <p:cond delay="0"/>
                            </p:stCondLst>
                            <p:childTnLst>
                              <p:par>
                                <p:cTn id="257" presetID="10" presetClass="entr" presetSubtype="0" fill="hold" grpId="0" nodeType="clickEffect">
                                  <p:stCondLst>
                                    <p:cond delay="0"/>
                                  </p:stCondLst>
                                  <p:childTnLst>
                                    <p:set>
                                      <p:cBhvr>
                                        <p:cTn id="258" dur="1" fill="hold">
                                          <p:stCondLst>
                                            <p:cond delay="0"/>
                                          </p:stCondLst>
                                        </p:cTn>
                                        <p:tgtEl>
                                          <p:spTgt spid="34"/>
                                        </p:tgtEl>
                                        <p:attrNameLst>
                                          <p:attrName>style.visibility</p:attrName>
                                        </p:attrNameLst>
                                      </p:cBhvr>
                                      <p:to>
                                        <p:strVal val="visible"/>
                                      </p:to>
                                    </p:set>
                                    <p:animEffect transition="in" filter="fade">
                                      <p:cBhvr>
                                        <p:cTn id="259" dur="500"/>
                                        <p:tgtEl>
                                          <p:spTgt spid="34"/>
                                        </p:tgtEl>
                                      </p:cBhvr>
                                    </p:animEffect>
                                  </p:childTnLst>
                                </p:cTn>
                              </p:par>
                            </p:childTnLst>
                          </p:cTn>
                        </p:par>
                        <p:par>
                          <p:cTn id="260" fill="hold">
                            <p:stCondLst>
                              <p:cond delay="500"/>
                            </p:stCondLst>
                            <p:childTnLst>
                              <p:par>
                                <p:cTn id="261" presetID="10" presetClass="entr" presetSubtype="0" fill="hold" grpId="0" nodeType="afterEffect">
                                  <p:stCondLst>
                                    <p:cond delay="0"/>
                                  </p:stCondLst>
                                  <p:childTnLst>
                                    <p:set>
                                      <p:cBhvr>
                                        <p:cTn id="262" dur="1" fill="hold">
                                          <p:stCondLst>
                                            <p:cond delay="0"/>
                                          </p:stCondLst>
                                        </p:cTn>
                                        <p:tgtEl>
                                          <p:spTgt spid="48"/>
                                        </p:tgtEl>
                                        <p:attrNameLst>
                                          <p:attrName>style.visibility</p:attrName>
                                        </p:attrNameLst>
                                      </p:cBhvr>
                                      <p:to>
                                        <p:strVal val="visible"/>
                                      </p:to>
                                    </p:set>
                                    <p:animEffect transition="in" filter="fade">
                                      <p:cBhvr>
                                        <p:cTn id="263" dur="500"/>
                                        <p:tgtEl>
                                          <p:spTgt spid="48"/>
                                        </p:tgtEl>
                                      </p:cBhvr>
                                    </p:animEffect>
                                  </p:childTnLst>
                                </p:cTn>
                              </p:par>
                            </p:childTnLst>
                          </p:cTn>
                        </p:par>
                      </p:childTnLst>
                    </p:cTn>
                  </p:par>
                  <p:par>
                    <p:cTn id="264" fill="hold">
                      <p:stCondLst>
                        <p:cond delay="indefinite"/>
                      </p:stCondLst>
                      <p:childTnLst>
                        <p:par>
                          <p:cTn id="265" fill="hold">
                            <p:stCondLst>
                              <p:cond delay="0"/>
                            </p:stCondLst>
                            <p:childTnLst>
                              <p:par>
                                <p:cTn id="266" presetID="10" presetClass="exit" presetSubtype="0" fill="hold" grpId="1" nodeType="clickEffect">
                                  <p:stCondLst>
                                    <p:cond delay="0"/>
                                  </p:stCondLst>
                                  <p:childTnLst>
                                    <p:animEffect transition="out" filter="fade">
                                      <p:cBhvr>
                                        <p:cTn id="267" dur="500"/>
                                        <p:tgtEl>
                                          <p:spTgt spid="34"/>
                                        </p:tgtEl>
                                      </p:cBhvr>
                                    </p:animEffect>
                                    <p:set>
                                      <p:cBhvr>
                                        <p:cTn id="268" dur="1" fill="hold">
                                          <p:stCondLst>
                                            <p:cond delay="499"/>
                                          </p:stCondLst>
                                        </p:cTn>
                                        <p:tgtEl>
                                          <p:spTgt spid="34"/>
                                        </p:tgtEl>
                                        <p:attrNameLst>
                                          <p:attrName>style.visibility</p:attrName>
                                        </p:attrNameLst>
                                      </p:cBhvr>
                                      <p:to>
                                        <p:strVal val="hidden"/>
                                      </p:to>
                                    </p:set>
                                  </p:childTnLst>
                                </p:cTn>
                              </p:par>
                              <p:par>
                                <p:cTn id="269" presetID="10" presetClass="exit" presetSubtype="0" fill="hold" grpId="1" nodeType="withEffect">
                                  <p:stCondLst>
                                    <p:cond delay="0"/>
                                  </p:stCondLst>
                                  <p:childTnLst>
                                    <p:animEffect transition="out" filter="fade">
                                      <p:cBhvr>
                                        <p:cTn id="270" dur="500"/>
                                        <p:tgtEl>
                                          <p:spTgt spid="48"/>
                                        </p:tgtEl>
                                      </p:cBhvr>
                                    </p:animEffect>
                                    <p:set>
                                      <p:cBhvr>
                                        <p:cTn id="271" dur="1" fill="hold">
                                          <p:stCondLst>
                                            <p:cond delay="499"/>
                                          </p:stCondLst>
                                        </p:cTn>
                                        <p:tgtEl>
                                          <p:spTgt spid="48"/>
                                        </p:tgtEl>
                                        <p:attrNameLst>
                                          <p:attrName>style.visibility</p:attrName>
                                        </p:attrNameLst>
                                      </p:cBhvr>
                                      <p:to>
                                        <p:strVal val="hidden"/>
                                      </p:to>
                                    </p:set>
                                  </p:childTnLst>
                                </p:cTn>
                              </p:par>
                            </p:childTnLst>
                          </p:cTn>
                        </p:par>
                        <p:par>
                          <p:cTn id="272" fill="hold">
                            <p:stCondLst>
                              <p:cond delay="500"/>
                            </p:stCondLst>
                            <p:childTnLst>
                              <p:par>
                                <p:cTn id="273" presetID="10" presetClass="entr" presetSubtype="0" fill="hold" nodeType="afterEffect">
                                  <p:stCondLst>
                                    <p:cond delay="0"/>
                                  </p:stCondLst>
                                  <p:childTnLst>
                                    <p:set>
                                      <p:cBhvr>
                                        <p:cTn id="274" dur="1" fill="hold">
                                          <p:stCondLst>
                                            <p:cond delay="0"/>
                                          </p:stCondLst>
                                        </p:cTn>
                                        <p:tgtEl>
                                          <p:spTgt spid="18"/>
                                        </p:tgtEl>
                                        <p:attrNameLst>
                                          <p:attrName>style.visibility</p:attrName>
                                        </p:attrNameLst>
                                      </p:cBhvr>
                                      <p:to>
                                        <p:strVal val="visible"/>
                                      </p:to>
                                    </p:set>
                                    <p:animEffect transition="in" filter="fade">
                                      <p:cBhvr>
                                        <p:cTn id="275" dur="500"/>
                                        <p:tgtEl>
                                          <p:spTgt spid="18"/>
                                        </p:tgtEl>
                                      </p:cBhvr>
                                    </p:animEffect>
                                  </p:childTnLst>
                                </p:cTn>
                              </p:par>
                            </p:childTnLst>
                          </p:cTn>
                        </p:par>
                      </p:childTnLst>
                    </p:cTn>
                  </p:par>
                  <p:par>
                    <p:cTn id="276" fill="hold">
                      <p:stCondLst>
                        <p:cond delay="indefinite"/>
                      </p:stCondLst>
                      <p:childTnLst>
                        <p:par>
                          <p:cTn id="277" fill="hold">
                            <p:stCondLst>
                              <p:cond delay="0"/>
                            </p:stCondLst>
                            <p:childTnLst>
                              <p:par>
                                <p:cTn id="278" presetID="10" presetClass="entr" presetSubtype="0" fill="hold" grpId="0" nodeType="clickEffect">
                                  <p:stCondLst>
                                    <p:cond delay="0"/>
                                  </p:stCondLst>
                                  <p:childTnLst>
                                    <p:set>
                                      <p:cBhvr>
                                        <p:cTn id="279" dur="1" fill="hold">
                                          <p:stCondLst>
                                            <p:cond delay="0"/>
                                          </p:stCondLst>
                                        </p:cTn>
                                        <p:tgtEl>
                                          <p:spTgt spid="35"/>
                                        </p:tgtEl>
                                        <p:attrNameLst>
                                          <p:attrName>style.visibility</p:attrName>
                                        </p:attrNameLst>
                                      </p:cBhvr>
                                      <p:to>
                                        <p:strVal val="visible"/>
                                      </p:to>
                                    </p:set>
                                    <p:animEffect transition="in" filter="fade">
                                      <p:cBhvr>
                                        <p:cTn id="280" dur="500"/>
                                        <p:tgtEl>
                                          <p:spTgt spid="35"/>
                                        </p:tgtEl>
                                      </p:cBhvr>
                                    </p:animEffect>
                                  </p:childTnLst>
                                </p:cTn>
                              </p:par>
                            </p:childTnLst>
                          </p:cTn>
                        </p:par>
                        <p:par>
                          <p:cTn id="281" fill="hold">
                            <p:stCondLst>
                              <p:cond delay="500"/>
                            </p:stCondLst>
                            <p:childTnLst>
                              <p:par>
                                <p:cTn id="282" presetID="10" presetClass="entr" presetSubtype="0" fill="hold" grpId="0" nodeType="afterEffect">
                                  <p:stCondLst>
                                    <p:cond delay="0"/>
                                  </p:stCondLst>
                                  <p:childTnLst>
                                    <p:set>
                                      <p:cBhvr>
                                        <p:cTn id="283" dur="1" fill="hold">
                                          <p:stCondLst>
                                            <p:cond delay="0"/>
                                          </p:stCondLst>
                                        </p:cTn>
                                        <p:tgtEl>
                                          <p:spTgt spid="49"/>
                                        </p:tgtEl>
                                        <p:attrNameLst>
                                          <p:attrName>style.visibility</p:attrName>
                                        </p:attrNameLst>
                                      </p:cBhvr>
                                      <p:to>
                                        <p:strVal val="visible"/>
                                      </p:to>
                                    </p:set>
                                    <p:animEffect transition="in" filter="fade">
                                      <p:cBhvr>
                                        <p:cTn id="28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P spid="47" grpId="0"/>
      <p:bldP spid="47" grpId="1"/>
      <p:bldP spid="48" grpId="0"/>
      <p:bldP spid="48" grpId="1"/>
      <p:bldP spid="49" grpId="0"/>
      <p:bldP spid="52" grpId="0"/>
      <p:bldP spid="52"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3:3</a:t>
            </a:r>
          </a:p>
        </p:txBody>
      </p:sp>
      <p:pic>
        <p:nvPicPr>
          <p:cNvPr id="5" name="Picture 4">
            <a:extLst>
              <a:ext uri="{FF2B5EF4-FFF2-40B4-BE49-F238E27FC236}">
                <a16:creationId xmlns="" xmlns:a16="http://schemas.microsoft.com/office/drawing/2014/main" id="{8B855FA8-B2A2-450A-862E-D9FE3E6B46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590" y="1715571"/>
            <a:ext cx="999649" cy="999649"/>
          </a:xfrm>
          <a:prstGeom prst="rect">
            <a:avLst/>
          </a:prstGeom>
        </p:spPr>
      </p:pic>
      <p:pic>
        <p:nvPicPr>
          <p:cNvPr id="6" name="Picture 5">
            <a:extLst>
              <a:ext uri="{FF2B5EF4-FFF2-40B4-BE49-F238E27FC236}">
                <a16:creationId xmlns="" xmlns:a16="http://schemas.microsoft.com/office/drawing/2014/main" id="{4EC8699F-6330-4F3F-93F7-00437BABE1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118" y="1715571"/>
            <a:ext cx="999649" cy="999649"/>
          </a:xfrm>
          <a:prstGeom prst="rect">
            <a:avLst/>
          </a:prstGeom>
        </p:spPr>
      </p:pic>
      <p:pic>
        <p:nvPicPr>
          <p:cNvPr id="7" name="Picture 6">
            <a:extLst>
              <a:ext uri="{FF2B5EF4-FFF2-40B4-BE49-F238E27FC236}">
                <a16:creationId xmlns="" xmlns:a16="http://schemas.microsoft.com/office/drawing/2014/main" id="{34C8DC46-E53D-4ADB-B4AD-00C511A87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6646" y="1715571"/>
            <a:ext cx="999649" cy="999649"/>
          </a:xfrm>
          <a:prstGeom prst="rect">
            <a:avLst/>
          </a:prstGeom>
        </p:spPr>
      </p:pic>
      <p:pic>
        <p:nvPicPr>
          <p:cNvPr id="8" name="Picture 7">
            <a:extLst>
              <a:ext uri="{FF2B5EF4-FFF2-40B4-BE49-F238E27FC236}">
                <a16:creationId xmlns="" xmlns:a16="http://schemas.microsoft.com/office/drawing/2014/main" id="{6612DB09-14A8-483D-B8BD-52BA8571C3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2174" y="1715571"/>
            <a:ext cx="999649" cy="999649"/>
          </a:xfrm>
          <a:prstGeom prst="rect">
            <a:avLst/>
          </a:prstGeom>
        </p:spPr>
      </p:pic>
      <p:pic>
        <p:nvPicPr>
          <p:cNvPr id="9" name="Picture 8">
            <a:extLst>
              <a:ext uri="{FF2B5EF4-FFF2-40B4-BE49-F238E27FC236}">
                <a16:creationId xmlns="" xmlns:a16="http://schemas.microsoft.com/office/drawing/2014/main" id="{40A6F0A6-2F23-4F4C-9D62-216EE43A9D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7702" y="1715571"/>
            <a:ext cx="999649" cy="999649"/>
          </a:xfrm>
          <a:prstGeom prst="rect">
            <a:avLst/>
          </a:prstGeom>
        </p:spPr>
      </p:pic>
      <p:pic>
        <p:nvPicPr>
          <p:cNvPr id="10" name="Picture 9">
            <a:extLst>
              <a:ext uri="{FF2B5EF4-FFF2-40B4-BE49-F238E27FC236}">
                <a16:creationId xmlns="" xmlns:a16="http://schemas.microsoft.com/office/drawing/2014/main" id="{1F796561-25A7-45C4-9E9C-C328151A9D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3230" y="1715571"/>
            <a:ext cx="999649" cy="999649"/>
          </a:xfrm>
          <a:prstGeom prst="rect">
            <a:avLst/>
          </a:prstGeom>
        </p:spPr>
      </p:pic>
      <p:pic>
        <p:nvPicPr>
          <p:cNvPr id="11" name="Picture 10">
            <a:extLst>
              <a:ext uri="{FF2B5EF4-FFF2-40B4-BE49-F238E27FC236}">
                <a16:creationId xmlns="" xmlns:a16="http://schemas.microsoft.com/office/drawing/2014/main" id="{2A6810C0-504D-4C87-886A-74C92E551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8760" y="1715571"/>
            <a:ext cx="999649" cy="999649"/>
          </a:xfrm>
          <a:prstGeom prst="rect">
            <a:avLst/>
          </a:prstGeom>
        </p:spPr>
      </p:pic>
      <p:pic>
        <p:nvPicPr>
          <p:cNvPr id="12" name="Picture 11">
            <a:extLst>
              <a:ext uri="{FF2B5EF4-FFF2-40B4-BE49-F238E27FC236}">
                <a16:creationId xmlns="" xmlns:a16="http://schemas.microsoft.com/office/drawing/2014/main" id="{8471B411-3F4E-4CA8-914F-36334AEDA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590" y="3446441"/>
            <a:ext cx="999649" cy="999649"/>
          </a:xfrm>
          <a:prstGeom prst="rect">
            <a:avLst/>
          </a:prstGeom>
        </p:spPr>
      </p:pic>
      <p:pic>
        <p:nvPicPr>
          <p:cNvPr id="13" name="Picture 12">
            <a:extLst>
              <a:ext uri="{FF2B5EF4-FFF2-40B4-BE49-F238E27FC236}">
                <a16:creationId xmlns="" xmlns:a16="http://schemas.microsoft.com/office/drawing/2014/main" id="{8B44A38B-B2DA-4B91-BB5E-166FA656F4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118" y="3446441"/>
            <a:ext cx="999649" cy="999649"/>
          </a:xfrm>
          <a:prstGeom prst="rect">
            <a:avLst/>
          </a:prstGeom>
        </p:spPr>
      </p:pic>
      <p:pic>
        <p:nvPicPr>
          <p:cNvPr id="14" name="Picture 13">
            <a:extLst>
              <a:ext uri="{FF2B5EF4-FFF2-40B4-BE49-F238E27FC236}">
                <a16:creationId xmlns="" xmlns:a16="http://schemas.microsoft.com/office/drawing/2014/main" id="{DCB2BA4E-0725-4E39-9781-383E5DA2B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6646" y="3446441"/>
            <a:ext cx="999649" cy="999649"/>
          </a:xfrm>
          <a:prstGeom prst="rect">
            <a:avLst/>
          </a:prstGeom>
        </p:spPr>
      </p:pic>
      <p:pic>
        <p:nvPicPr>
          <p:cNvPr id="15" name="Picture 14">
            <a:extLst>
              <a:ext uri="{FF2B5EF4-FFF2-40B4-BE49-F238E27FC236}">
                <a16:creationId xmlns="" xmlns:a16="http://schemas.microsoft.com/office/drawing/2014/main" id="{1D78BEC3-0F34-4514-88C8-2D31AC59EC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2174" y="3446441"/>
            <a:ext cx="999649" cy="999649"/>
          </a:xfrm>
          <a:prstGeom prst="rect">
            <a:avLst/>
          </a:prstGeom>
        </p:spPr>
      </p:pic>
      <p:pic>
        <p:nvPicPr>
          <p:cNvPr id="16" name="Picture 15">
            <a:extLst>
              <a:ext uri="{FF2B5EF4-FFF2-40B4-BE49-F238E27FC236}">
                <a16:creationId xmlns="" xmlns:a16="http://schemas.microsoft.com/office/drawing/2014/main" id="{22BB4820-DAEC-471B-86CC-5FC87C6E9E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7702" y="3446441"/>
            <a:ext cx="999649" cy="999649"/>
          </a:xfrm>
          <a:prstGeom prst="rect">
            <a:avLst/>
          </a:prstGeom>
        </p:spPr>
      </p:pic>
      <p:pic>
        <p:nvPicPr>
          <p:cNvPr id="17" name="Picture 16">
            <a:extLst>
              <a:ext uri="{FF2B5EF4-FFF2-40B4-BE49-F238E27FC236}">
                <a16:creationId xmlns="" xmlns:a16="http://schemas.microsoft.com/office/drawing/2014/main" id="{68B368E8-AD46-4C23-9075-596E24886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3230" y="3446441"/>
            <a:ext cx="999649" cy="999649"/>
          </a:xfrm>
          <a:prstGeom prst="rect">
            <a:avLst/>
          </a:prstGeom>
        </p:spPr>
      </p:pic>
      <p:pic>
        <p:nvPicPr>
          <p:cNvPr id="18" name="Picture 17">
            <a:extLst>
              <a:ext uri="{FF2B5EF4-FFF2-40B4-BE49-F238E27FC236}">
                <a16:creationId xmlns="" xmlns:a16="http://schemas.microsoft.com/office/drawing/2014/main" id="{502275F2-9B7F-4ABE-A029-7937FE9D5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8760" y="3446441"/>
            <a:ext cx="999649" cy="999649"/>
          </a:xfrm>
          <a:prstGeom prst="rect">
            <a:avLst/>
          </a:prstGeom>
        </p:spPr>
      </p:pic>
      <p:sp>
        <p:nvSpPr>
          <p:cNvPr id="19" name="TextBox 18">
            <a:extLst>
              <a:ext uri="{FF2B5EF4-FFF2-40B4-BE49-F238E27FC236}">
                <a16:creationId xmlns="" xmlns:a16="http://schemas.microsoft.com/office/drawing/2014/main" id="{9CEAC534-3582-4212-B338-49BD186435D9}"/>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 ten</a:t>
            </a:r>
          </a:p>
        </p:txBody>
      </p:sp>
      <p:sp>
        <p:nvSpPr>
          <p:cNvPr id="20" name="TextBox 19">
            <a:extLst>
              <a:ext uri="{FF2B5EF4-FFF2-40B4-BE49-F238E27FC236}">
                <a16:creationId xmlns="" xmlns:a16="http://schemas.microsoft.com/office/drawing/2014/main" id="{2654512C-FDB4-4B6B-99C5-2C0D24E9F51E}"/>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a:t>
            </a:r>
          </a:p>
        </p:txBody>
      </p:sp>
      <p:sp>
        <p:nvSpPr>
          <p:cNvPr id="21" name="TextBox 20">
            <a:extLst>
              <a:ext uri="{FF2B5EF4-FFF2-40B4-BE49-F238E27FC236}">
                <a16:creationId xmlns="" xmlns:a16="http://schemas.microsoft.com/office/drawing/2014/main" id="{4CD6E887-DE86-47E1-B0F3-BF618A82503E}"/>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p>
        </p:txBody>
      </p:sp>
      <p:sp>
        <p:nvSpPr>
          <p:cNvPr id="22" name="TextBox 21">
            <a:extLst>
              <a:ext uri="{FF2B5EF4-FFF2-40B4-BE49-F238E27FC236}">
                <a16:creationId xmlns="" xmlns:a16="http://schemas.microsoft.com/office/drawing/2014/main" id="{CBB358ED-E3E1-4DFC-BC5C-26A517436C67}"/>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a:t>
            </a:r>
          </a:p>
        </p:txBody>
      </p:sp>
      <p:sp>
        <p:nvSpPr>
          <p:cNvPr id="23" name="TextBox 22">
            <a:extLst>
              <a:ext uri="{FF2B5EF4-FFF2-40B4-BE49-F238E27FC236}">
                <a16:creationId xmlns="" xmlns:a16="http://schemas.microsoft.com/office/drawing/2014/main" id="{456D8617-E1D2-4B1A-A4B8-CFABB4813A5A}"/>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40</a:t>
            </a:r>
          </a:p>
        </p:txBody>
      </p:sp>
      <p:sp>
        <p:nvSpPr>
          <p:cNvPr id="24" name="TextBox 23">
            <a:extLst>
              <a:ext uri="{FF2B5EF4-FFF2-40B4-BE49-F238E27FC236}">
                <a16:creationId xmlns="" xmlns:a16="http://schemas.microsoft.com/office/drawing/2014/main" id="{F15008F7-7ACD-4ACE-AB68-9ADE2900F869}"/>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50</a:t>
            </a:r>
          </a:p>
        </p:txBody>
      </p:sp>
      <p:sp>
        <p:nvSpPr>
          <p:cNvPr id="25" name="TextBox 24">
            <a:extLst>
              <a:ext uri="{FF2B5EF4-FFF2-40B4-BE49-F238E27FC236}">
                <a16:creationId xmlns="" xmlns:a16="http://schemas.microsoft.com/office/drawing/2014/main" id="{38B6BC1D-A658-475C-BC81-4FE47810F28D}"/>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60</a:t>
            </a:r>
          </a:p>
        </p:txBody>
      </p:sp>
      <p:sp>
        <p:nvSpPr>
          <p:cNvPr id="26" name="TextBox 25">
            <a:extLst>
              <a:ext uri="{FF2B5EF4-FFF2-40B4-BE49-F238E27FC236}">
                <a16:creationId xmlns="" xmlns:a16="http://schemas.microsoft.com/office/drawing/2014/main" id="{8C8F21E7-1413-48E8-BBCC-24607C744273}"/>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70</a:t>
            </a:r>
          </a:p>
        </p:txBody>
      </p:sp>
      <p:sp>
        <p:nvSpPr>
          <p:cNvPr id="27" name="TextBox 26">
            <a:extLst>
              <a:ext uri="{FF2B5EF4-FFF2-40B4-BE49-F238E27FC236}">
                <a16:creationId xmlns="" xmlns:a16="http://schemas.microsoft.com/office/drawing/2014/main" id="{B8E4DB43-EF7A-4405-8FEB-0E7D8A6DC116}"/>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80</a:t>
            </a:r>
          </a:p>
        </p:txBody>
      </p:sp>
      <p:sp>
        <p:nvSpPr>
          <p:cNvPr id="28" name="TextBox 27">
            <a:extLst>
              <a:ext uri="{FF2B5EF4-FFF2-40B4-BE49-F238E27FC236}">
                <a16:creationId xmlns="" xmlns:a16="http://schemas.microsoft.com/office/drawing/2014/main" id="{A9822F34-A426-44C3-885C-C8EAE9076196}"/>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90</a:t>
            </a:r>
          </a:p>
        </p:txBody>
      </p:sp>
      <p:sp>
        <p:nvSpPr>
          <p:cNvPr id="29" name="TextBox 28">
            <a:extLst>
              <a:ext uri="{FF2B5EF4-FFF2-40B4-BE49-F238E27FC236}">
                <a16:creationId xmlns="" xmlns:a16="http://schemas.microsoft.com/office/drawing/2014/main" id="{CDC19D47-3B61-408F-BE55-85C76E41C9E0}"/>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a:t>
            </a:r>
          </a:p>
        </p:txBody>
      </p:sp>
      <p:sp>
        <p:nvSpPr>
          <p:cNvPr id="30" name="TextBox 29">
            <a:extLst>
              <a:ext uri="{FF2B5EF4-FFF2-40B4-BE49-F238E27FC236}">
                <a16:creationId xmlns="" xmlns:a16="http://schemas.microsoft.com/office/drawing/2014/main" id="{1D408350-5C2C-4B03-A2D8-C507F74427D1}"/>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110</a:t>
            </a:r>
          </a:p>
        </p:txBody>
      </p:sp>
      <p:sp>
        <p:nvSpPr>
          <p:cNvPr id="31" name="TextBox 30">
            <a:extLst>
              <a:ext uri="{FF2B5EF4-FFF2-40B4-BE49-F238E27FC236}">
                <a16:creationId xmlns="" xmlns:a16="http://schemas.microsoft.com/office/drawing/2014/main" id="{8DD7A426-C667-49E9-99B4-FBDE59A2C074}"/>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120</a:t>
            </a:r>
          </a:p>
        </p:txBody>
      </p:sp>
      <p:sp>
        <p:nvSpPr>
          <p:cNvPr id="32" name="TextBox 31">
            <a:extLst>
              <a:ext uri="{FF2B5EF4-FFF2-40B4-BE49-F238E27FC236}">
                <a16:creationId xmlns="" xmlns:a16="http://schemas.microsoft.com/office/drawing/2014/main" id="{301ADDFB-934F-4682-8249-F6437C450F6A}"/>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130</a:t>
            </a:r>
          </a:p>
        </p:txBody>
      </p:sp>
      <p:sp>
        <p:nvSpPr>
          <p:cNvPr id="33" name="TextBox 32">
            <a:extLst>
              <a:ext uri="{FF2B5EF4-FFF2-40B4-BE49-F238E27FC236}">
                <a16:creationId xmlns="" xmlns:a16="http://schemas.microsoft.com/office/drawing/2014/main" id="{9D876AE1-CC18-4B21-B848-1C4F2B949483}"/>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140</a:t>
            </a:r>
          </a:p>
        </p:txBody>
      </p:sp>
      <p:sp>
        <p:nvSpPr>
          <p:cNvPr id="34" name="TextBox 33">
            <a:extLst>
              <a:ext uri="{FF2B5EF4-FFF2-40B4-BE49-F238E27FC236}">
                <a16:creationId xmlns="" xmlns:a16="http://schemas.microsoft.com/office/drawing/2014/main" id="{C635B31E-7901-4077-926D-560D191AF4AF}"/>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 tens</a:t>
            </a:r>
          </a:p>
        </p:txBody>
      </p:sp>
      <p:sp>
        <p:nvSpPr>
          <p:cNvPr id="35" name="TextBox 34">
            <a:extLst>
              <a:ext uri="{FF2B5EF4-FFF2-40B4-BE49-F238E27FC236}">
                <a16:creationId xmlns="" xmlns:a16="http://schemas.microsoft.com/office/drawing/2014/main" id="{25B587E6-094F-4E60-B416-8353D9785A6D}"/>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 tens</a:t>
            </a:r>
          </a:p>
        </p:txBody>
      </p:sp>
      <p:sp>
        <p:nvSpPr>
          <p:cNvPr id="36" name="TextBox 35">
            <a:extLst>
              <a:ext uri="{FF2B5EF4-FFF2-40B4-BE49-F238E27FC236}">
                <a16:creationId xmlns="" xmlns:a16="http://schemas.microsoft.com/office/drawing/2014/main" id="{D4CF50D6-405F-4447-AB8D-8C6E0CB57E98}"/>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 tens</a:t>
            </a:r>
          </a:p>
        </p:txBody>
      </p:sp>
      <p:sp>
        <p:nvSpPr>
          <p:cNvPr id="37" name="TextBox 36">
            <a:extLst>
              <a:ext uri="{FF2B5EF4-FFF2-40B4-BE49-F238E27FC236}">
                <a16:creationId xmlns="" xmlns:a16="http://schemas.microsoft.com/office/drawing/2014/main" id="{17A11417-2830-42C6-9343-3152763C15B3}"/>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 tens</a:t>
            </a:r>
          </a:p>
        </p:txBody>
      </p:sp>
      <p:sp>
        <p:nvSpPr>
          <p:cNvPr id="38" name="TextBox 37">
            <a:extLst>
              <a:ext uri="{FF2B5EF4-FFF2-40B4-BE49-F238E27FC236}">
                <a16:creationId xmlns="" xmlns:a16="http://schemas.microsoft.com/office/drawing/2014/main" id="{E45BA1E3-ECC2-4F13-A4E0-53328B4D94A8}"/>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 tens</a:t>
            </a:r>
          </a:p>
        </p:txBody>
      </p:sp>
      <p:sp>
        <p:nvSpPr>
          <p:cNvPr id="39" name="TextBox 38">
            <a:extLst>
              <a:ext uri="{FF2B5EF4-FFF2-40B4-BE49-F238E27FC236}">
                <a16:creationId xmlns="" xmlns:a16="http://schemas.microsoft.com/office/drawing/2014/main" id="{ADCA1453-2AC2-45F8-8475-90708E11F4DB}"/>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 tens</a:t>
            </a:r>
          </a:p>
        </p:txBody>
      </p:sp>
      <p:sp>
        <p:nvSpPr>
          <p:cNvPr id="40" name="TextBox 39">
            <a:extLst>
              <a:ext uri="{FF2B5EF4-FFF2-40B4-BE49-F238E27FC236}">
                <a16:creationId xmlns="" xmlns:a16="http://schemas.microsoft.com/office/drawing/2014/main" id="{2895FFCB-8F5A-4D1F-98CC-680388063E67}"/>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 tens</a:t>
            </a:r>
          </a:p>
        </p:txBody>
      </p:sp>
      <p:sp>
        <p:nvSpPr>
          <p:cNvPr id="41" name="TextBox 40">
            <a:extLst>
              <a:ext uri="{FF2B5EF4-FFF2-40B4-BE49-F238E27FC236}">
                <a16:creationId xmlns="" xmlns:a16="http://schemas.microsoft.com/office/drawing/2014/main" id="{484E5C96-0CBD-4929-A5AE-5EF3AC34B3EF}"/>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 tens</a:t>
            </a:r>
          </a:p>
        </p:txBody>
      </p:sp>
      <p:sp>
        <p:nvSpPr>
          <p:cNvPr id="42" name="TextBox 41">
            <a:extLst>
              <a:ext uri="{FF2B5EF4-FFF2-40B4-BE49-F238E27FC236}">
                <a16:creationId xmlns="" xmlns:a16="http://schemas.microsoft.com/office/drawing/2014/main" id="{B0907EB9-D629-49DB-A22B-AB78E4820C13}"/>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11 tens</a:t>
            </a:r>
          </a:p>
        </p:txBody>
      </p:sp>
      <p:sp>
        <p:nvSpPr>
          <p:cNvPr id="43" name="TextBox 42">
            <a:extLst>
              <a:ext uri="{FF2B5EF4-FFF2-40B4-BE49-F238E27FC236}">
                <a16:creationId xmlns="" xmlns:a16="http://schemas.microsoft.com/office/drawing/2014/main" id="{12404A6D-8332-4F8E-B96D-2F04443F6CB4}"/>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 tens</a:t>
            </a:r>
          </a:p>
        </p:txBody>
      </p:sp>
      <p:sp>
        <p:nvSpPr>
          <p:cNvPr id="44" name="TextBox 43">
            <a:extLst>
              <a:ext uri="{FF2B5EF4-FFF2-40B4-BE49-F238E27FC236}">
                <a16:creationId xmlns="" xmlns:a16="http://schemas.microsoft.com/office/drawing/2014/main" id="{9B8BC08C-DCC1-4F4F-9D00-8DAFA67378C9}"/>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13 tens</a:t>
            </a:r>
          </a:p>
        </p:txBody>
      </p:sp>
      <p:sp>
        <p:nvSpPr>
          <p:cNvPr id="45" name="TextBox 44">
            <a:extLst>
              <a:ext uri="{FF2B5EF4-FFF2-40B4-BE49-F238E27FC236}">
                <a16:creationId xmlns="" xmlns:a16="http://schemas.microsoft.com/office/drawing/2014/main" id="{729AAA72-C95D-44F5-BBFA-18467665594C}"/>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14 tens</a:t>
            </a:r>
          </a:p>
        </p:txBody>
      </p:sp>
      <p:sp>
        <p:nvSpPr>
          <p:cNvPr id="46" name="TextBox 45">
            <a:extLst>
              <a:ext uri="{FF2B5EF4-FFF2-40B4-BE49-F238E27FC236}">
                <a16:creationId xmlns="" xmlns:a16="http://schemas.microsoft.com/office/drawing/2014/main" id="{8AA694AF-6E62-4A06-9017-D56A75893345}"/>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 tens</a:t>
            </a:r>
          </a:p>
        </p:txBody>
      </p:sp>
      <p:sp>
        <p:nvSpPr>
          <p:cNvPr id="47" name="Rectangle: Rounded Corners 46">
            <a:extLst>
              <a:ext uri="{FF2B5EF4-FFF2-40B4-BE49-F238E27FC236}">
                <a16:creationId xmlns="" xmlns:a16="http://schemas.microsoft.com/office/drawing/2014/main" id="{FC7620D8-8F0C-45C8-A848-8C62486D4FCE}"/>
              </a:ext>
            </a:extLst>
          </p:cNvPr>
          <p:cNvSpPr/>
          <p:nvPr/>
        </p:nvSpPr>
        <p:spPr bwMode="auto">
          <a:xfrm>
            <a:off x="504825" y="1552575"/>
            <a:ext cx="5769199" cy="3095625"/>
          </a:xfrm>
          <a:prstGeom prst="roundRect">
            <a:avLst>
              <a:gd name="adj" fmla="val 8841"/>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95442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20"/>
                                        </p:tgtEl>
                                      </p:cBhvr>
                                    </p:animEffect>
                                    <p:set>
                                      <p:cBhvr>
                                        <p:cTn id="16" dur="1" fill="hold">
                                          <p:stCondLst>
                                            <p:cond delay="499"/>
                                          </p:stCondLst>
                                        </p:cTn>
                                        <p:tgtEl>
                                          <p:spTgt spid="20"/>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46"/>
                                        </p:tgtEl>
                                      </p:cBhvr>
                                    </p:animEffect>
                                    <p:set>
                                      <p:cBhvr>
                                        <p:cTn id="40" dur="1" fill="hold">
                                          <p:stCondLst>
                                            <p:cond delay="499"/>
                                          </p:stCondLst>
                                        </p:cTn>
                                        <p:tgtEl>
                                          <p:spTgt spid="46"/>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22"/>
                                        </p:tgtEl>
                                      </p:cBhvr>
                                    </p:animEffect>
                                    <p:set>
                                      <p:cBhvr>
                                        <p:cTn id="58" dur="1" fill="hold">
                                          <p:stCondLst>
                                            <p:cond delay="499"/>
                                          </p:stCondLst>
                                        </p:cTn>
                                        <p:tgtEl>
                                          <p:spTgt spid="22"/>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34"/>
                                        </p:tgtEl>
                                      </p:cBhvr>
                                    </p:animEffect>
                                    <p:set>
                                      <p:cBhvr>
                                        <p:cTn id="61" dur="1" fill="hold">
                                          <p:stCondLst>
                                            <p:cond delay="499"/>
                                          </p:stCondLst>
                                        </p:cTn>
                                        <p:tgtEl>
                                          <p:spTgt spid="34"/>
                                        </p:tgtEl>
                                        <p:attrNameLst>
                                          <p:attrName>style.visibility</p:attrName>
                                        </p:attrNameLst>
                                      </p:cBhvr>
                                      <p:to>
                                        <p:strVal val="hidden"/>
                                      </p:to>
                                    </p:se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23"/>
                                        </p:tgtEl>
                                      </p:cBhvr>
                                    </p:animEffect>
                                    <p:set>
                                      <p:cBhvr>
                                        <p:cTn id="79" dur="1" fill="hold">
                                          <p:stCondLst>
                                            <p:cond delay="499"/>
                                          </p:stCondLst>
                                        </p:cTn>
                                        <p:tgtEl>
                                          <p:spTgt spid="23"/>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5"/>
                                        </p:tgtEl>
                                      </p:cBhvr>
                                    </p:animEffect>
                                    <p:set>
                                      <p:cBhvr>
                                        <p:cTn id="82" dur="1" fill="hold">
                                          <p:stCondLst>
                                            <p:cond delay="499"/>
                                          </p:stCondLst>
                                        </p:cTn>
                                        <p:tgtEl>
                                          <p:spTgt spid="35"/>
                                        </p:tgtEl>
                                        <p:attrNameLst>
                                          <p:attrName>style.visibility</p:attrName>
                                        </p:attrNameLst>
                                      </p:cBhvr>
                                      <p:to>
                                        <p:strVal val="hidden"/>
                                      </p:to>
                                    </p:set>
                                  </p:childTnLst>
                                </p:cTn>
                              </p:par>
                            </p:childTnLst>
                          </p:cTn>
                        </p:par>
                        <p:par>
                          <p:cTn id="83" fill="hold">
                            <p:stCondLst>
                              <p:cond delay="500"/>
                            </p:stCondLst>
                            <p:childTnLst>
                              <p:par>
                                <p:cTn id="84" presetID="10" presetClass="entr" presetSubtype="0" fill="hold" nodeType="after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fade">
                                      <p:cBhvr>
                                        <p:cTn id="86" dur="500"/>
                                        <p:tgtEl>
                                          <p:spTgt spid="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childTnLst>
                          </p:cTn>
                        </p:par>
                        <p:par>
                          <p:cTn id="92" fill="hold">
                            <p:stCondLst>
                              <p:cond delay="500"/>
                            </p:stCondLst>
                            <p:childTnLst>
                              <p:par>
                                <p:cTn id="93" presetID="10" presetClass="entr" presetSubtype="0" fill="hold" grpId="0" nodeType="after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500"/>
                                        <p:tgtEl>
                                          <p:spTgt spid="36"/>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1" nodeType="clickEffect">
                                  <p:stCondLst>
                                    <p:cond delay="0"/>
                                  </p:stCondLst>
                                  <p:childTnLst>
                                    <p:animEffect transition="out" filter="fade">
                                      <p:cBhvr>
                                        <p:cTn id="99" dur="500"/>
                                        <p:tgtEl>
                                          <p:spTgt spid="24"/>
                                        </p:tgtEl>
                                      </p:cBhvr>
                                    </p:animEffect>
                                    <p:set>
                                      <p:cBhvr>
                                        <p:cTn id="100" dur="1" fill="hold">
                                          <p:stCondLst>
                                            <p:cond delay="499"/>
                                          </p:stCondLst>
                                        </p:cTn>
                                        <p:tgtEl>
                                          <p:spTgt spid="24"/>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36"/>
                                        </p:tgtEl>
                                      </p:cBhvr>
                                    </p:animEffect>
                                    <p:set>
                                      <p:cBhvr>
                                        <p:cTn id="103" dur="1" fill="hold">
                                          <p:stCondLst>
                                            <p:cond delay="499"/>
                                          </p:stCondLst>
                                        </p:cTn>
                                        <p:tgtEl>
                                          <p:spTgt spid="36"/>
                                        </p:tgtEl>
                                        <p:attrNameLst>
                                          <p:attrName>style.visibility</p:attrName>
                                        </p:attrNameLst>
                                      </p:cBhvr>
                                      <p:to>
                                        <p:strVal val="hidden"/>
                                      </p:to>
                                    </p:set>
                                  </p:childTnLst>
                                </p:cTn>
                              </p:par>
                            </p:childTnLst>
                          </p:cTn>
                        </p:par>
                        <p:par>
                          <p:cTn id="104" fill="hold">
                            <p:stCondLst>
                              <p:cond delay="1000"/>
                            </p:stCondLst>
                            <p:childTnLst>
                              <p:par>
                                <p:cTn id="105" presetID="10" presetClass="entr" presetSubtype="0" fill="hold" nodeType="afterEffect">
                                  <p:stCondLst>
                                    <p:cond delay="0"/>
                                  </p:stCondLst>
                                  <p:childTnLst>
                                    <p:set>
                                      <p:cBhvr>
                                        <p:cTn id="106" dur="1" fill="hold">
                                          <p:stCondLst>
                                            <p:cond delay="0"/>
                                          </p:stCondLst>
                                        </p:cTn>
                                        <p:tgtEl>
                                          <p:spTgt spid="14"/>
                                        </p:tgtEl>
                                        <p:attrNameLst>
                                          <p:attrName>style.visibility</p:attrName>
                                        </p:attrNameLst>
                                      </p:cBhvr>
                                      <p:to>
                                        <p:strVal val="visible"/>
                                      </p:to>
                                    </p:set>
                                    <p:animEffect transition="in" filter="fade">
                                      <p:cBhvr>
                                        <p:cTn id="107" dur="500"/>
                                        <p:tgtEl>
                                          <p:spTgt spid="14"/>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fade">
                                      <p:cBhvr>
                                        <p:cTn id="112" dur="500"/>
                                        <p:tgtEl>
                                          <p:spTgt spid="25"/>
                                        </p:tgtEl>
                                      </p:cBhvr>
                                    </p:animEffect>
                                  </p:childTnLst>
                                </p:cTn>
                              </p:par>
                            </p:childTnLst>
                          </p:cTn>
                        </p:par>
                        <p:par>
                          <p:cTn id="113" fill="hold">
                            <p:stCondLst>
                              <p:cond delay="500"/>
                            </p:stCondLst>
                            <p:childTnLst>
                              <p:par>
                                <p:cTn id="114" presetID="10" presetClass="entr" presetSubtype="0"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fade">
                                      <p:cBhvr>
                                        <p:cTn id="116" dur="500"/>
                                        <p:tgtEl>
                                          <p:spTgt spid="37"/>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1" nodeType="clickEffect">
                                  <p:stCondLst>
                                    <p:cond delay="0"/>
                                  </p:stCondLst>
                                  <p:childTnLst>
                                    <p:animEffect transition="out" filter="fade">
                                      <p:cBhvr>
                                        <p:cTn id="120" dur="500"/>
                                        <p:tgtEl>
                                          <p:spTgt spid="25"/>
                                        </p:tgtEl>
                                      </p:cBhvr>
                                    </p:animEffect>
                                    <p:set>
                                      <p:cBhvr>
                                        <p:cTn id="121" dur="1" fill="hold">
                                          <p:stCondLst>
                                            <p:cond delay="499"/>
                                          </p:stCondLst>
                                        </p:cTn>
                                        <p:tgtEl>
                                          <p:spTgt spid="25"/>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37"/>
                                        </p:tgtEl>
                                      </p:cBhvr>
                                    </p:animEffect>
                                    <p:set>
                                      <p:cBhvr>
                                        <p:cTn id="124" dur="1" fill="hold">
                                          <p:stCondLst>
                                            <p:cond delay="499"/>
                                          </p:stCondLst>
                                        </p:cTn>
                                        <p:tgtEl>
                                          <p:spTgt spid="37"/>
                                        </p:tgtEl>
                                        <p:attrNameLst>
                                          <p:attrName>style.visibility</p:attrName>
                                        </p:attrNameLst>
                                      </p:cBhvr>
                                      <p:to>
                                        <p:strVal val="hidden"/>
                                      </p:to>
                                    </p:set>
                                  </p:childTnLst>
                                </p:cTn>
                              </p:par>
                            </p:childTnLst>
                          </p:cTn>
                        </p:par>
                        <p:par>
                          <p:cTn id="125" fill="hold">
                            <p:stCondLst>
                              <p:cond delay="500"/>
                            </p:stCondLst>
                            <p:childTnLst>
                              <p:par>
                                <p:cTn id="126" presetID="10" presetClass="entr" presetSubtype="0" fill="hold" nodeType="afterEffect">
                                  <p:stCondLst>
                                    <p:cond delay="0"/>
                                  </p:stCondLst>
                                  <p:childTnLst>
                                    <p:set>
                                      <p:cBhvr>
                                        <p:cTn id="127" dur="1" fill="hold">
                                          <p:stCondLst>
                                            <p:cond delay="0"/>
                                          </p:stCondLst>
                                        </p:cTn>
                                        <p:tgtEl>
                                          <p:spTgt spid="8"/>
                                        </p:tgtEl>
                                        <p:attrNameLst>
                                          <p:attrName>style.visibility</p:attrName>
                                        </p:attrNameLst>
                                      </p:cBhvr>
                                      <p:to>
                                        <p:strVal val="visible"/>
                                      </p:to>
                                    </p:set>
                                    <p:animEffect transition="in" filter="fade">
                                      <p:cBhvr>
                                        <p:cTn id="128" dur="500"/>
                                        <p:tgtEl>
                                          <p:spTgt spid="8"/>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26"/>
                                        </p:tgtEl>
                                        <p:attrNameLst>
                                          <p:attrName>style.visibility</p:attrName>
                                        </p:attrNameLst>
                                      </p:cBhvr>
                                      <p:to>
                                        <p:strVal val="visible"/>
                                      </p:to>
                                    </p:set>
                                    <p:animEffect transition="in" filter="fade">
                                      <p:cBhvr>
                                        <p:cTn id="133" dur="500"/>
                                        <p:tgtEl>
                                          <p:spTgt spid="26"/>
                                        </p:tgtEl>
                                      </p:cBhvr>
                                    </p:animEffect>
                                  </p:childTnLst>
                                </p:cTn>
                              </p:par>
                            </p:childTnLst>
                          </p:cTn>
                        </p:par>
                        <p:par>
                          <p:cTn id="134" fill="hold">
                            <p:stCondLst>
                              <p:cond delay="500"/>
                            </p:stCondLst>
                            <p:childTnLst>
                              <p:par>
                                <p:cTn id="135" presetID="10" presetClass="entr" presetSubtype="0" fill="hold" grpId="0" nodeType="afterEffect">
                                  <p:stCondLst>
                                    <p:cond delay="0"/>
                                  </p:stCondLst>
                                  <p:childTnLst>
                                    <p:set>
                                      <p:cBhvr>
                                        <p:cTn id="136" dur="1" fill="hold">
                                          <p:stCondLst>
                                            <p:cond delay="0"/>
                                          </p:stCondLst>
                                        </p:cTn>
                                        <p:tgtEl>
                                          <p:spTgt spid="38"/>
                                        </p:tgtEl>
                                        <p:attrNameLst>
                                          <p:attrName>style.visibility</p:attrName>
                                        </p:attrNameLst>
                                      </p:cBhvr>
                                      <p:to>
                                        <p:strVal val="visible"/>
                                      </p:to>
                                    </p:set>
                                    <p:animEffect transition="in" filter="fade">
                                      <p:cBhvr>
                                        <p:cTn id="137" dur="500"/>
                                        <p:tgtEl>
                                          <p:spTgt spid="38"/>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xit" presetSubtype="0" fill="hold" grpId="1" nodeType="clickEffect">
                                  <p:stCondLst>
                                    <p:cond delay="0"/>
                                  </p:stCondLst>
                                  <p:childTnLst>
                                    <p:animEffect transition="out" filter="fade">
                                      <p:cBhvr>
                                        <p:cTn id="141" dur="500"/>
                                        <p:tgtEl>
                                          <p:spTgt spid="26"/>
                                        </p:tgtEl>
                                      </p:cBhvr>
                                    </p:animEffect>
                                    <p:set>
                                      <p:cBhvr>
                                        <p:cTn id="142" dur="1" fill="hold">
                                          <p:stCondLst>
                                            <p:cond delay="499"/>
                                          </p:stCondLst>
                                        </p:cTn>
                                        <p:tgtEl>
                                          <p:spTgt spid="26"/>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38"/>
                                        </p:tgtEl>
                                      </p:cBhvr>
                                    </p:animEffect>
                                    <p:set>
                                      <p:cBhvr>
                                        <p:cTn id="145" dur="1" fill="hold">
                                          <p:stCondLst>
                                            <p:cond delay="499"/>
                                          </p:stCondLst>
                                        </p:cTn>
                                        <p:tgtEl>
                                          <p:spTgt spid="38"/>
                                        </p:tgtEl>
                                        <p:attrNameLst>
                                          <p:attrName>style.visibility</p:attrName>
                                        </p:attrNameLst>
                                      </p:cBhvr>
                                      <p:to>
                                        <p:strVal val="hidden"/>
                                      </p:to>
                                    </p:set>
                                  </p:childTnLst>
                                </p:cTn>
                              </p:par>
                            </p:childTnLst>
                          </p:cTn>
                        </p:par>
                        <p:par>
                          <p:cTn id="146" fill="hold">
                            <p:stCondLst>
                              <p:cond delay="1000"/>
                            </p:stCondLst>
                            <p:childTnLst>
                              <p:par>
                                <p:cTn id="147" presetID="10" presetClass="entr" presetSubtype="0" fill="hold" nodeType="afterEffect">
                                  <p:stCondLst>
                                    <p:cond delay="0"/>
                                  </p:stCondLst>
                                  <p:childTnLst>
                                    <p:set>
                                      <p:cBhvr>
                                        <p:cTn id="148" dur="1" fill="hold">
                                          <p:stCondLst>
                                            <p:cond delay="0"/>
                                          </p:stCondLst>
                                        </p:cTn>
                                        <p:tgtEl>
                                          <p:spTgt spid="15"/>
                                        </p:tgtEl>
                                        <p:attrNameLst>
                                          <p:attrName>style.visibility</p:attrName>
                                        </p:attrNameLst>
                                      </p:cBhvr>
                                      <p:to>
                                        <p:strVal val="visible"/>
                                      </p:to>
                                    </p:set>
                                    <p:animEffect transition="in" filter="fade">
                                      <p:cBhvr>
                                        <p:cTn id="149" dur="500"/>
                                        <p:tgtEl>
                                          <p:spTgt spid="15"/>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27"/>
                                        </p:tgtEl>
                                        <p:attrNameLst>
                                          <p:attrName>style.visibility</p:attrName>
                                        </p:attrNameLst>
                                      </p:cBhvr>
                                      <p:to>
                                        <p:strVal val="visible"/>
                                      </p:to>
                                    </p:set>
                                    <p:animEffect transition="in" filter="fade">
                                      <p:cBhvr>
                                        <p:cTn id="154" dur="500"/>
                                        <p:tgtEl>
                                          <p:spTgt spid="27"/>
                                        </p:tgtEl>
                                      </p:cBhvr>
                                    </p:animEffect>
                                  </p:childTnLst>
                                </p:cTn>
                              </p:par>
                            </p:childTnLst>
                          </p:cTn>
                        </p:par>
                        <p:par>
                          <p:cTn id="155" fill="hold">
                            <p:stCondLst>
                              <p:cond delay="500"/>
                            </p:stCondLst>
                            <p:childTnLst>
                              <p:par>
                                <p:cTn id="156" presetID="10" presetClass="entr" presetSubtype="0" fill="hold" grpId="0" nodeType="afterEffect">
                                  <p:stCondLst>
                                    <p:cond delay="0"/>
                                  </p:stCondLst>
                                  <p:childTnLst>
                                    <p:set>
                                      <p:cBhvr>
                                        <p:cTn id="157" dur="1" fill="hold">
                                          <p:stCondLst>
                                            <p:cond delay="0"/>
                                          </p:stCondLst>
                                        </p:cTn>
                                        <p:tgtEl>
                                          <p:spTgt spid="39"/>
                                        </p:tgtEl>
                                        <p:attrNameLst>
                                          <p:attrName>style.visibility</p:attrName>
                                        </p:attrNameLst>
                                      </p:cBhvr>
                                      <p:to>
                                        <p:strVal val="visible"/>
                                      </p:to>
                                    </p:set>
                                    <p:animEffect transition="in" filter="fade">
                                      <p:cBhvr>
                                        <p:cTn id="158" dur="500"/>
                                        <p:tgtEl>
                                          <p:spTgt spid="39"/>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xit" presetSubtype="0" fill="hold" grpId="1" nodeType="clickEffect">
                                  <p:stCondLst>
                                    <p:cond delay="0"/>
                                  </p:stCondLst>
                                  <p:childTnLst>
                                    <p:animEffect transition="out" filter="fade">
                                      <p:cBhvr>
                                        <p:cTn id="162" dur="500"/>
                                        <p:tgtEl>
                                          <p:spTgt spid="27"/>
                                        </p:tgtEl>
                                      </p:cBhvr>
                                    </p:animEffect>
                                    <p:set>
                                      <p:cBhvr>
                                        <p:cTn id="163" dur="1" fill="hold">
                                          <p:stCondLst>
                                            <p:cond delay="499"/>
                                          </p:stCondLst>
                                        </p:cTn>
                                        <p:tgtEl>
                                          <p:spTgt spid="27"/>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500"/>
                                        <p:tgtEl>
                                          <p:spTgt spid="39"/>
                                        </p:tgtEl>
                                      </p:cBhvr>
                                    </p:animEffect>
                                    <p:set>
                                      <p:cBhvr>
                                        <p:cTn id="166" dur="1" fill="hold">
                                          <p:stCondLst>
                                            <p:cond delay="499"/>
                                          </p:stCondLst>
                                        </p:cTn>
                                        <p:tgtEl>
                                          <p:spTgt spid="39"/>
                                        </p:tgtEl>
                                        <p:attrNameLst>
                                          <p:attrName>style.visibility</p:attrName>
                                        </p:attrNameLst>
                                      </p:cBhvr>
                                      <p:to>
                                        <p:strVal val="hidden"/>
                                      </p:to>
                                    </p:set>
                                  </p:childTnLst>
                                </p:cTn>
                              </p:par>
                            </p:childTnLst>
                          </p:cTn>
                        </p:par>
                        <p:par>
                          <p:cTn id="167" fill="hold">
                            <p:stCondLst>
                              <p:cond delay="1000"/>
                            </p:stCondLst>
                            <p:childTnLst>
                              <p:par>
                                <p:cTn id="168" presetID="10" presetClass="entr" presetSubtype="0" fill="hold" nodeType="afterEffect">
                                  <p:stCondLst>
                                    <p:cond delay="0"/>
                                  </p:stCondLst>
                                  <p:childTnLst>
                                    <p:set>
                                      <p:cBhvr>
                                        <p:cTn id="169" dur="1" fill="hold">
                                          <p:stCondLst>
                                            <p:cond delay="0"/>
                                          </p:stCondLst>
                                        </p:cTn>
                                        <p:tgtEl>
                                          <p:spTgt spid="9"/>
                                        </p:tgtEl>
                                        <p:attrNameLst>
                                          <p:attrName>style.visibility</p:attrName>
                                        </p:attrNameLst>
                                      </p:cBhvr>
                                      <p:to>
                                        <p:strVal val="visible"/>
                                      </p:to>
                                    </p:set>
                                    <p:animEffect transition="in" filter="fade">
                                      <p:cBhvr>
                                        <p:cTn id="170" dur="500"/>
                                        <p:tgtEl>
                                          <p:spTgt spid="9"/>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28"/>
                                        </p:tgtEl>
                                        <p:attrNameLst>
                                          <p:attrName>style.visibility</p:attrName>
                                        </p:attrNameLst>
                                      </p:cBhvr>
                                      <p:to>
                                        <p:strVal val="visible"/>
                                      </p:to>
                                    </p:set>
                                    <p:animEffect transition="in" filter="fade">
                                      <p:cBhvr>
                                        <p:cTn id="175" dur="500"/>
                                        <p:tgtEl>
                                          <p:spTgt spid="28"/>
                                        </p:tgtEl>
                                      </p:cBhvr>
                                    </p:animEffect>
                                  </p:childTnLst>
                                </p:cTn>
                              </p:par>
                            </p:childTnLst>
                          </p:cTn>
                        </p:par>
                        <p:par>
                          <p:cTn id="176" fill="hold">
                            <p:stCondLst>
                              <p:cond delay="500"/>
                            </p:stCondLst>
                            <p:childTnLst>
                              <p:par>
                                <p:cTn id="177" presetID="10" presetClass="entr" presetSubtype="0" fill="hold" grpId="0" nodeType="afterEffect">
                                  <p:stCondLst>
                                    <p:cond delay="0"/>
                                  </p:stCondLst>
                                  <p:childTnLst>
                                    <p:set>
                                      <p:cBhvr>
                                        <p:cTn id="178" dur="1" fill="hold">
                                          <p:stCondLst>
                                            <p:cond delay="0"/>
                                          </p:stCondLst>
                                        </p:cTn>
                                        <p:tgtEl>
                                          <p:spTgt spid="40"/>
                                        </p:tgtEl>
                                        <p:attrNameLst>
                                          <p:attrName>style.visibility</p:attrName>
                                        </p:attrNameLst>
                                      </p:cBhvr>
                                      <p:to>
                                        <p:strVal val="visible"/>
                                      </p:to>
                                    </p:set>
                                    <p:animEffect transition="in" filter="fade">
                                      <p:cBhvr>
                                        <p:cTn id="179" dur="500"/>
                                        <p:tgtEl>
                                          <p:spTgt spid="40"/>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xit" presetSubtype="0" fill="hold" grpId="1" nodeType="clickEffect">
                                  <p:stCondLst>
                                    <p:cond delay="0"/>
                                  </p:stCondLst>
                                  <p:childTnLst>
                                    <p:animEffect transition="out" filter="fade">
                                      <p:cBhvr>
                                        <p:cTn id="183" dur="500"/>
                                        <p:tgtEl>
                                          <p:spTgt spid="28"/>
                                        </p:tgtEl>
                                      </p:cBhvr>
                                    </p:animEffect>
                                    <p:set>
                                      <p:cBhvr>
                                        <p:cTn id="184" dur="1" fill="hold">
                                          <p:stCondLst>
                                            <p:cond delay="499"/>
                                          </p:stCondLst>
                                        </p:cTn>
                                        <p:tgtEl>
                                          <p:spTgt spid="28"/>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40"/>
                                        </p:tgtEl>
                                      </p:cBhvr>
                                    </p:animEffect>
                                    <p:set>
                                      <p:cBhvr>
                                        <p:cTn id="187" dur="1" fill="hold">
                                          <p:stCondLst>
                                            <p:cond delay="499"/>
                                          </p:stCondLst>
                                        </p:cTn>
                                        <p:tgtEl>
                                          <p:spTgt spid="40"/>
                                        </p:tgtEl>
                                        <p:attrNameLst>
                                          <p:attrName>style.visibility</p:attrName>
                                        </p:attrNameLst>
                                      </p:cBhvr>
                                      <p:to>
                                        <p:strVal val="hidden"/>
                                      </p:to>
                                    </p:set>
                                  </p:childTnLst>
                                </p:cTn>
                              </p:par>
                            </p:childTnLst>
                          </p:cTn>
                        </p:par>
                        <p:par>
                          <p:cTn id="188" fill="hold">
                            <p:stCondLst>
                              <p:cond delay="1000"/>
                            </p:stCondLst>
                            <p:childTnLst>
                              <p:par>
                                <p:cTn id="189" presetID="10" presetClass="entr" presetSubtype="0" fill="hold" nodeType="afterEffect">
                                  <p:stCondLst>
                                    <p:cond delay="0"/>
                                  </p:stCondLst>
                                  <p:childTnLst>
                                    <p:set>
                                      <p:cBhvr>
                                        <p:cTn id="190" dur="1" fill="hold">
                                          <p:stCondLst>
                                            <p:cond delay="0"/>
                                          </p:stCondLst>
                                        </p:cTn>
                                        <p:tgtEl>
                                          <p:spTgt spid="16"/>
                                        </p:tgtEl>
                                        <p:attrNameLst>
                                          <p:attrName>style.visibility</p:attrName>
                                        </p:attrNameLst>
                                      </p:cBhvr>
                                      <p:to>
                                        <p:strVal val="visible"/>
                                      </p:to>
                                    </p:set>
                                    <p:animEffect transition="in" filter="fade">
                                      <p:cBhvr>
                                        <p:cTn id="191" dur="500"/>
                                        <p:tgtEl>
                                          <p:spTgt spid="16"/>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grpId="0" nodeType="clickEffect">
                                  <p:stCondLst>
                                    <p:cond delay="0"/>
                                  </p:stCondLst>
                                  <p:childTnLst>
                                    <p:set>
                                      <p:cBhvr>
                                        <p:cTn id="195" dur="1" fill="hold">
                                          <p:stCondLst>
                                            <p:cond delay="0"/>
                                          </p:stCondLst>
                                        </p:cTn>
                                        <p:tgtEl>
                                          <p:spTgt spid="29"/>
                                        </p:tgtEl>
                                        <p:attrNameLst>
                                          <p:attrName>style.visibility</p:attrName>
                                        </p:attrNameLst>
                                      </p:cBhvr>
                                      <p:to>
                                        <p:strVal val="visible"/>
                                      </p:to>
                                    </p:set>
                                    <p:animEffect transition="in" filter="fade">
                                      <p:cBhvr>
                                        <p:cTn id="196" dur="500"/>
                                        <p:tgtEl>
                                          <p:spTgt spid="29"/>
                                        </p:tgtEl>
                                      </p:cBhvr>
                                    </p:animEffect>
                                  </p:childTnLst>
                                </p:cTn>
                              </p:par>
                            </p:childTnLst>
                          </p:cTn>
                        </p:par>
                        <p:par>
                          <p:cTn id="197" fill="hold">
                            <p:stCondLst>
                              <p:cond delay="500"/>
                            </p:stCondLst>
                            <p:childTnLst>
                              <p:par>
                                <p:cTn id="198" presetID="10" presetClass="entr" presetSubtype="0" fill="hold" grpId="0" nodeType="afterEffect">
                                  <p:stCondLst>
                                    <p:cond delay="0"/>
                                  </p:stCondLst>
                                  <p:childTnLst>
                                    <p:set>
                                      <p:cBhvr>
                                        <p:cTn id="199" dur="1" fill="hold">
                                          <p:stCondLst>
                                            <p:cond delay="0"/>
                                          </p:stCondLst>
                                        </p:cTn>
                                        <p:tgtEl>
                                          <p:spTgt spid="41"/>
                                        </p:tgtEl>
                                        <p:attrNameLst>
                                          <p:attrName>style.visibility</p:attrName>
                                        </p:attrNameLst>
                                      </p:cBhvr>
                                      <p:to>
                                        <p:strVal val="visible"/>
                                      </p:to>
                                    </p:set>
                                    <p:animEffect transition="in" filter="fade">
                                      <p:cBhvr>
                                        <p:cTn id="200" dur="500"/>
                                        <p:tgtEl>
                                          <p:spTgt spid="41"/>
                                        </p:tgtEl>
                                      </p:cBhvr>
                                    </p:animEffect>
                                  </p:childTnLst>
                                </p:cTn>
                              </p:par>
                            </p:childTnLst>
                          </p:cTn>
                        </p:par>
                      </p:childTnLst>
                    </p:cTn>
                  </p:par>
                  <p:par>
                    <p:cTn id="201" fill="hold">
                      <p:stCondLst>
                        <p:cond delay="indefinite"/>
                      </p:stCondLst>
                      <p:childTnLst>
                        <p:par>
                          <p:cTn id="202" fill="hold">
                            <p:stCondLst>
                              <p:cond delay="0"/>
                            </p:stCondLst>
                            <p:childTnLst>
                              <p:par>
                                <p:cTn id="203" presetID="21" presetClass="entr" presetSubtype="1" fill="hold" grpId="0" nodeType="clickEffect">
                                  <p:stCondLst>
                                    <p:cond delay="0"/>
                                  </p:stCondLst>
                                  <p:childTnLst>
                                    <p:set>
                                      <p:cBhvr>
                                        <p:cTn id="204" dur="1" fill="hold">
                                          <p:stCondLst>
                                            <p:cond delay="0"/>
                                          </p:stCondLst>
                                        </p:cTn>
                                        <p:tgtEl>
                                          <p:spTgt spid="47"/>
                                        </p:tgtEl>
                                        <p:attrNameLst>
                                          <p:attrName>style.visibility</p:attrName>
                                        </p:attrNameLst>
                                      </p:cBhvr>
                                      <p:to>
                                        <p:strVal val="visible"/>
                                      </p:to>
                                    </p:set>
                                    <p:animEffect transition="in" filter="wheel(1)">
                                      <p:cBhvr>
                                        <p:cTn id="205" dur="2000"/>
                                        <p:tgtEl>
                                          <p:spTgt spid="47"/>
                                        </p:tgtEl>
                                      </p:cBhvr>
                                    </p:animEffect>
                                  </p:childTnLst>
                                </p:cTn>
                              </p:par>
                            </p:childTnLst>
                          </p:cTn>
                        </p:par>
                      </p:childTnLst>
                    </p:cTn>
                  </p:par>
                  <p:par>
                    <p:cTn id="206" fill="hold">
                      <p:stCondLst>
                        <p:cond delay="indefinite"/>
                      </p:stCondLst>
                      <p:childTnLst>
                        <p:par>
                          <p:cTn id="207" fill="hold">
                            <p:stCondLst>
                              <p:cond delay="0"/>
                            </p:stCondLst>
                            <p:childTnLst>
                              <p:par>
                                <p:cTn id="208" presetID="10" presetClass="exit" presetSubtype="0" fill="hold" grpId="1" nodeType="clickEffect">
                                  <p:stCondLst>
                                    <p:cond delay="0"/>
                                  </p:stCondLst>
                                  <p:childTnLst>
                                    <p:animEffect transition="out" filter="fade">
                                      <p:cBhvr>
                                        <p:cTn id="209" dur="500"/>
                                        <p:tgtEl>
                                          <p:spTgt spid="29"/>
                                        </p:tgtEl>
                                      </p:cBhvr>
                                    </p:animEffect>
                                    <p:set>
                                      <p:cBhvr>
                                        <p:cTn id="210" dur="1" fill="hold">
                                          <p:stCondLst>
                                            <p:cond delay="499"/>
                                          </p:stCondLst>
                                        </p:cTn>
                                        <p:tgtEl>
                                          <p:spTgt spid="29"/>
                                        </p:tgtEl>
                                        <p:attrNameLst>
                                          <p:attrName>style.visibility</p:attrName>
                                        </p:attrNameLst>
                                      </p:cBhvr>
                                      <p:to>
                                        <p:strVal val="hidden"/>
                                      </p:to>
                                    </p:set>
                                  </p:childTnLst>
                                </p:cTn>
                              </p:par>
                              <p:par>
                                <p:cTn id="211" presetID="10" presetClass="exit" presetSubtype="0" fill="hold" grpId="1" nodeType="withEffect">
                                  <p:stCondLst>
                                    <p:cond delay="0"/>
                                  </p:stCondLst>
                                  <p:childTnLst>
                                    <p:animEffect transition="out" filter="fade">
                                      <p:cBhvr>
                                        <p:cTn id="212" dur="500"/>
                                        <p:tgtEl>
                                          <p:spTgt spid="41"/>
                                        </p:tgtEl>
                                      </p:cBhvr>
                                    </p:animEffect>
                                    <p:set>
                                      <p:cBhvr>
                                        <p:cTn id="213" dur="1" fill="hold">
                                          <p:stCondLst>
                                            <p:cond delay="499"/>
                                          </p:stCondLst>
                                        </p:cTn>
                                        <p:tgtEl>
                                          <p:spTgt spid="41"/>
                                        </p:tgtEl>
                                        <p:attrNameLst>
                                          <p:attrName>style.visibility</p:attrName>
                                        </p:attrNameLst>
                                      </p:cBhvr>
                                      <p:to>
                                        <p:strVal val="hidden"/>
                                      </p:to>
                                    </p:set>
                                  </p:childTnLst>
                                </p:cTn>
                              </p:par>
                            </p:childTnLst>
                          </p:cTn>
                        </p:par>
                        <p:par>
                          <p:cTn id="214" fill="hold">
                            <p:stCondLst>
                              <p:cond delay="1000"/>
                            </p:stCondLst>
                            <p:childTnLst>
                              <p:par>
                                <p:cTn id="215" presetID="10" presetClass="entr" presetSubtype="0" fill="hold" nodeType="afterEffect">
                                  <p:stCondLst>
                                    <p:cond delay="0"/>
                                  </p:stCondLst>
                                  <p:childTnLst>
                                    <p:set>
                                      <p:cBhvr>
                                        <p:cTn id="216" dur="1" fill="hold">
                                          <p:stCondLst>
                                            <p:cond delay="0"/>
                                          </p:stCondLst>
                                        </p:cTn>
                                        <p:tgtEl>
                                          <p:spTgt spid="10"/>
                                        </p:tgtEl>
                                        <p:attrNameLst>
                                          <p:attrName>style.visibility</p:attrName>
                                        </p:attrNameLst>
                                      </p:cBhvr>
                                      <p:to>
                                        <p:strVal val="visible"/>
                                      </p:to>
                                    </p:set>
                                    <p:animEffect transition="in" filter="fade">
                                      <p:cBhvr>
                                        <p:cTn id="217" dur="500"/>
                                        <p:tgtEl>
                                          <p:spTgt spid="10"/>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30"/>
                                        </p:tgtEl>
                                        <p:attrNameLst>
                                          <p:attrName>style.visibility</p:attrName>
                                        </p:attrNameLst>
                                      </p:cBhvr>
                                      <p:to>
                                        <p:strVal val="visible"/>
                                      </p:to>
                                    </p:set>
                                    <p:animEffect transition="in" filter="fade">
                                      <p:cBhvr>
                                        <p:cTn id="222" dur="500"/>
                                        <p:tgtEl>
                                          <p:spTgt spid="30"/>
                                        </p:tgtEl>
                                      </p:cBhvr>
                                    </p:animEffect>
                                  </p:childTnLst>
                                </p:cTn>
                              </p:par>
                            </p:childTnLst>
                          </p:cTn>
                        </p:par>
                        <p:par>
                          <p:cTn id="223" fill="hold">
                            <p:stCondLst>
                              <p:cond delay="500"/>
                            </p:stCondLst>
                            <p:childTnLst>
                              <p:par>
                                <p:cTn id="224" presetID="10" presetClass="entr" presetSubtype="0" fill="hold" grpId="0" nodeType="afterEffect">
                                  <p:stCondLst>
                                    <p:cond delay="0"/>
                                  </p:stCondLst>
                                  <p:childTnLst>
                                    <p:set>
                                      <p:cBhvr>
                                        <p:cTn id="225" dur="1" fill="hold">
                                          <p:stCondLst>
                                            <p:cond delay="0"/>
                                          </p:stCondLst>
                                        </p:cTn>
                                        <p:tgtEl>
                                          <p:spTgt spid="42"/>
                                        </p:tgtEl>
                                        <p:attrNameLst>
                                          <p:attrName>style.visibility</p:attrName>
                                        </p:attrNameLst>
                                      </p:cBhvr>
                                      <p:to>
                                        <p:strVal val="visible"/>
                                      </p:to>
                                    </p:set>
                                    <p:animEffect transition="in" filter="fade">
                                      <p:cBhvr>
                                        <p:cTn id="226" dur="500"/>
                                        <p:tgtEl>
                                          <p:spTgt spid="42"/>
                                        </p:tgtEl>
                                      </p:cBhvr>
                                    </p:animEffect>
                                  </p:childTnLst>
                                </p:cTn>
                              </p:par>
                            </p:childTnLst>
                          </p:cTn>
                        </p:par>
                      </p:childTnLst>
                    </p:cTn>
                  </p:par>
                  <p:par>
                    <p:cTn id="227" fill="hold">
                      <p:stCondLst>
                        <p:cond delay="indefinite"/>
                      </p:stCondLst>
                      <p:childTnLst>
                        <p:par>
                          <p:cTn id="228" fill="hold">
                            <p:stCondLst>
                              <p:cond delay="0"/>
                            </p:stCondLst>
                            <p:childTnLst>
                              <p:par>
                                <p:cTn id="229" presetID="10" presetClass="exit" presetSubtype="0" fill="hold" grpId="1" nodeType="clickEffect">
                                  <p:stCondLst>
                                    <p:cond delay="0"/>
                                  </p:stCondLst>
                                  <p:childTnLst>
                                    <p:animEffect transition="out" filter="fade">
                                      <p:cBhvr>
                                        <p:cTn id="230" dur="500"/>
                                        <p:tgtEl>
                                          <p:spTgt spid="30"/>
                                        </p:tgtEl>
                                      </p:cBhvr>
                                    </p:animEffect>
                                    <p:set>
                                      <p:cBhvr>
                                        <p:cTn id="231" dur="1" fill="hold">
                                          <p:stCondLst>
                                            <p:cond delay="499"/>
                                          </p:stCondLst>
                                        </p:cTn>
                                        <p:tgtEl>
                                          <p:spTgt spid="30"/>
                                        </p:tgtEl>
                                        <p:attrNameLst>
                                          <p:attrName>style.visibility</p:attrName>
                                        </p:attrNameLst>
                                      </p:cBhvr>
                                      <p:to>
                                        <p:strVal val="hidden"/>
                                      </p:to>
                                    </p:set>
                                  </p:childTnLst>
                                </p:cTn>
                              </p:par>
                              <p:par>
                                <p:cTn id="232" presetID="10" presetClass="exit" presetSubtype="0" fill="hold" grpId="1" nodeType="withEffect">
                                  <p:stCondLst>
                                    <p:cond delay="0"/>
                                  </p:stCondLst>
                                  <p:childTnLst>
                                    <p:animEffect transition="out" filter="fade">
                                      <p:cBhvr>
                                        <p:cTn id="233" dur="500"/>
                                        <p:tgtEl>
                                          <p:spTgt spid="42"/>
                                        </p:tgtEl>
                                      </p:cBhvr>
                                    </p:animEffect>
                                    <p:set>
                                      <p:cBhvr>
                                        <p:cTn id="234" dur="1" fill="hold">
                                          <p:stCondLst>
                                            <p:cond delay="499"/>
                                          </p:stCondLst>
                                        </p:cTn>
                                        <p:tgtEl>
                                          <p:spTgt spid="42"/>
                                        </p:tgtEl>
                                        <p:attrNameLst>
                                          <p:attrName>style.visibility</p:attrName>
                                        </p:attrNameLst>
                                      </p:cBhvr>
                                      <p:to>
                                        <p:strVal val="hidden"/>
                                      </p:to>
                                    </p:set>
                                  </p:childTnLst>
                                </p:cTn>
                              </p:par>
                            </p:childTnLst>
                          </p:cTn>
                        </p:par>
                        <p:par>
                          <p:cTn id="235" fill="hold">
                            <p:stCondLst>
                              <p:cond delay="1000"/>
                            </p:stCondLst>
                            <p:childTnLst>
                              <p:par>
                                <p:cTn id="236" presetID="10" presetClass="entr" presetSubtype="0" fill="hold" nodeType="afterEffect">
                                  <p:stCondLst>
                                    <p:cond delay="0"/>
                                  </p:stCondLst>
                                  <p:childTnLst>
                                    <p:set>
                                      <p:cBhvr>
                                        <p:cTn id="237" dur="1" fill="hold">
                                          <p:stCondLst>
                                            <p:cond delay="0"/>
                                          </p:stCondLst>
                                        </p:cTn>
                                        <p:tgtEl>
                                          <p:spTgt spid="17"/>
                                        </p:tgtEl>
                                        <p:attrNameLst>
                                          <p:attrName>style.visibility</p:attrName>
                                        </p:attrNameLst>
                                      </p:cBhvr>
                                      <p:to>
                                        <p:strVal val="visible"/>
                                      </p:to>
                                    </p:set>
                                    <p:animEffect transition="in" filter="fade">
                                      <p:cBhvr>
                                        <p:cTn id="238" dur="500"/>
                                        <p:tgtEl>
                                          <p:spTgt spid="17"/>
                                        </p:tgtEl>
                                      </p:cBhvr>
                                    </p:animEffect>
                                  </p:childTnLst>
                                </p:cTn>
                              </p:par>
                            </p:childTnLst>
                          </p:cTn>
                        </p:par>
                      </p:childTnLst>
                    </p:cTn>
                  </p:par>
                  <p:par>
                    <p:cTn id="239" fill="hold">
                      <p:stCondLst>
                        <p:cond delay="indefinite"/>
                      </p:stCondLst>
                      <p:childTnLst>
                        <p:par>
                          <p:cTn id="240" fill="hold">
                            <p:stCondLst>
                              <p:cond delay="0"/>
                            </p:stCondLst>
                            <p:childTnLst>
                              <p:par>
                                <p:cTn id="241" presetID="10" presetClass="entr" presetSubtype="0" fill="hold" grpId="0" nodeType="clickEffect">
                                  <p:stCondLst>
                                    <p:cond delay="0"/>
                                  </p:stCondLst>
                                  <p:childTnLst>
                                    <p:set>
                                      <p:cBhvr>
                                        <p:cTn id="242" dur="1" fill="hold">
                                          <p:stCondLst>
                                            <p:cond delay="0"/>
                                          </p:stCondLst>
                                        </p:cTn>
                                        <p:tgtEl>
                                          <p:spTgt spid="31"/>
                                        </p:tgtEl>
                                        <p:attrNameLst>
                                          <p:attrName>style.visibility</p:attrName>
                                        </p:attrNameLst>
                                      </p:cBhvr>
                                      <p:to>
                                        <p:strVal val="visible"/>
                                      </p:to>
                                    </p:set>
                                    <p:animEffect transition="in" filter="fade">
                                      <p:cBhvr>
                                        <p:cTn id="243" dur="500"/>
                                        <p:tgtEl>
                                          <p:spTgt spid="31"/>
                                        </p:tgtEl>
                                      </p:cBhvr>
                                    </p:animEffect>
                                  </p:childTnLst>
                                </p:cTn>
                              </p:par>
                            </p:childTnLst>
                          </p:cTn>
                        </p:par>
                        <p:par>
                          <p:cTn id="244" fill="hold">
                            <p:stCondLst>
                              <p:cond delay="500"/>
                            </p:stCondLst>
                            <p:childTnLst>
                              <p:par>
                                <p:cTn id="245" presetID="10" presetClass="entr" presetSubtype="0" fill="hold" grpId="0" nodeType="afterEffect">
                                  <p:stCondLst>
                                    <p:cond delay="0"/>
                                  </p:stCondLst>
                                  <p:childTnLst>
                                    <p:set>
                                      <p:cBhvr>
                                        <p:cTn id="246" dur="1" fill="hold">
                                          <p:stCondLst>
                                            <p:cond delay="0"/>
                                          </p:stCondLst>
                                        </p:cTn>
                                        <p:tgtEl>
                                          <p:spTgt spid="43"/>
                                        </p:tgtEl>
                                        <p:attrNameLst>
                                          <p:attrName>style.visibility</p:attrName>
                                        </p:attrNameLst>
                                      </p:cBhvr>
                                      <p:to>
                                        <p:strVal val="visible"/>
                                      </p:to>
                                    </p:set>
                                    <p:animEffect transition="in" filter="fade">
                                      <p:cBhvr>
                                        <p:cTn id="247" dur="500"/>
                                        <p:tgtEl>
                                          <p:spTgt spid="43"/>
                                        </p:tgtEl>
                                      </p:cBhvr>
                                    </p:animEffect>
                                  </p:childTnLst>
                                </p:cTn>
                              </p:par>
                            </p:childTnLst>
                          </p:cTn>
                        </p:par>
                      </p:childTnLst>
                    </p:cTn>
                  </p:par>
                  <p:par>
                    <p:cTn id="248" fill="hold">
                      <p:stCondLst>
                        <p:cond delay="indefinite"/>
                      </p:stCondLst>
                      <p:childTnLst>
                        <p:par>
                          <p:cTn id="249" fill="hold">
                            <p:stCondLst>
                              <p:cond delay="0"/>
                            </p:stCondLst>
                            <p:childTnLst>
                              <p:par>
                                <p:cTn id="250" presetID="10" presetClass="exit" presetSubtype="0" fill="hold" grpId="1" nodeType="clickEffect">
                                  <p:stCondLst>
                                    <p:cond delay="0"/>
                                  </p:stCondLst>
                                  <p:childTnLst>
                                    <p:animEffect transition="out" filter="fade">
                                      <p:cBhvr>
                                        <p:cTn id="251" dur="500"/>
                                        <p:tgtEl>
                                          <p:spTgt spid="31"/>
                                        </p:tgtEl>
                                      </p:cBhvr>
                                    </p:animEffect>
                                    <p:set>
                                      <p:cBhvr>
                                        <p:cTn id="252" dur="1" fill="hold">
                                          <p:stCondLst>
                                            <p:cond delay="499"/>
                                          </p:stCondLst>
                                        </p:cTn>
                                        <p:tgtEl>
                                          <p:spTgt spid="31"/>
                                        </p:tgtEl>
                                        <p:attrNameLst>
                                          <p:attrName>style.visibility</p:attrName>
                                        </p:attrNameLst>
                                      </p:cBhvr>
                                      <p:to>
                                        <p:strVal val="hidden"/>
                                      </p:to>
                                    </p:set>
                                  </p:childTnLst>
                                </p:cTn>
                              </p:par>
                              <p:par>
                                <p:cTn id="253" presetID="10" presetClass="exit" presetSubtype="0" fill="hold" grpId="1" nodeType="withEffect">
                                  <p:stCondLst>
                                    <p:cond delay="0"/>
                                  </p:stCondLst>
                                  <p:childTnLst>
                                    <p:animEffect transition="out" filter="fade">
                                      <p:cBhvr>
                                        <p:cTn id="254" dur="500"/>
                                        <p:tgtEl>
                                          <p:spTgt spid="43"/>
                                        </p:tgtEl>
                                      </p:cBhvr>
                                    </p:animEffect>
                                    <p:set>
                                      <p:cBhvr>
                                        <p:cTn id="255" dur="1" fill="hold">
                                          <p:stCondLst>
                                            <p:cond delay="499"/>
                                          </p:stCondLst>
                                        </p:cTn>
                                        <p:tgtEl>
                                          <p:spTgt spid="43"/>
                                        </p:tgtEl>
                                        <p:attrNameLst>
                                          <p:attrName>style.visibility</p:attrName>
                                        </p:attrNameLst>
                                      </p:cBhvr>
                                      <p:to>
                                        <p:strVal val="hidden"/>
                                      </p:to>
                                    </p:set>
                                  </p:childTnLst>
                                </p:cTn>
                              </p:par>
                            </p:childTnLst>
                          </p:cTn>
                        </p:par>
                        <p:par>
                          <p:cTn id="256" fill="hold">
                            <p:stCondLst>
                              <p:cond delay="1000"/>
                            </p:stCondLst>
                            <p:childTnLst>
                              <p:par>
                                <p:cTn id="257" presetID="10" presetClass="entr" presetSubtype="0" fill="hold" nodeType="afterEffect">
                                  <p:stCondLst>
                                    <p:cond delay="0"/>
                                  </p:stCondLst>
                                  <p:childTnLst>
                                    <p:set>
                                      <p:cBhvr>
                                        <p:cTn id="258" dur="1" fill="hold">
                                          <p:stCondLst>
                                            <p:cond delay="0"/>
                                          </p:stCondLst>
                                        </p:cTn>
                                        <p:tgtEl>
                                          <p:spTgt spid="11"/>
                                        </p:tgtEl>
                                        <p:attrNameLst>
                                          <p:attrName>style.visibility</p:attrName>
                                        </p:attrNameLst>
                                      </p:cBhvr>
                                      <p:to>
                                        <p:strVal val="visible"/>
                                      </p:to>
                                    </p:set>
                                    <p:animEffect transition="in" filter="fade">
                                      <p:cBhvr>
                                        <p:cTn id="259" dur="500"/>
                                        <p:tgtEl>
                                          <p:spTgt spid="11"/>
                                        </p:tgtEl>
                                      </p:cBhvr>
                                    </p:animEffect>
                                  </p:childTnLst>
                                </p:cTn>
                              </p:par>
                            </p:childTnLst>
                          </p:cTn>
                        </p:par>
                      </p:childTnLst>
                    </p:cTn>
                  </p:par>
                  <p:par>
                    <p:cTn id="260" fill="hold">
                      <p:stCondLst>
                        <p:cond delay="indefinite"/>
                      </p:stCondLst>
                      <p:childTnLst>
                        <p:par>
                          <p:cTn id="261" fill="hold">
                            <p:stCondLst>
                              <p:cond delay="0"/>
                            </p:stCondLst>
                            <p:childTnLst>
                              <p:par>
                                <p:cTn id="262" presetID="10" presetClass="entr" presetSubtype="0" fill="hold" grpId="0" nodeType="clickEffect">
                                  <p:stCondLst>
                                    <p:cond delay="0"/>
                                  </p:stCondLst>
                                  <p:childTnLst>
                                    <p:set>
                                      <p:cBhvr>
                                        <p:cTn id="263" dur="1" fill="hold">
                                          <p:stCondLst>
                                            <p:cond delay="0"/>
                                          </p:stCondLst>
                                        </p:cTn>
                                        <p:tgtEl>
                                          <p:spTgt spid="32"/>
                                        </p:tgtEl>
                                        <p:attrNameLst>
                                          <p:attrName>style.visibility</p:attrName>
                                        </p:attrNameLst>
                                      </p:cBhvr>
                                      <p:to>
                                        <p:strVal val="visible"/>
                                      </p:to>
                                    </p:set>
                                    <p:animEffect transition="in" filter="fade">
                                      <p:cBhvr>
                                        <p:cTn id="264" dur="500"/>
                                        <p:tgtEl>
                                          <p:spTgt spid="32"/>
                                        </p:tgtEl>
                                      </p:cBhvr>
                                    </p:animEffect>
                                  </p:childTnLst>
                                </p:cTn>
                              </p:par>
                            </p:childTnLst>
                          </p:cTn>
                        </p:par>
                        <p:par>
                          <p:cTn id="265" fill="hold">
                            <p:stCondLst>
                              <p:cond delay="500"/>
                            </p:stCondLst>
                            <p:childTnLst>
                              <p:par>
                                <p:cTn id="266" presetID="10" presetClass="entr" presetSubtype="0" fill="hold" grpId="0" nodeType="afterEffect">
                                  <p:stCondLst>
                                    <p:cond delay="0"/>
                                  </p:stCondLst>
                                  <p:childTnLst>
                                    <p:set>
                                      <p:cBhvr>
                                        <p:cTn id="267" dur="1" fill="hold">
                                          <p:stCondLst>
                                            <p:cond delay="0"/>
                                          </p:stCondLst>
                                        </p:cTn>
                                        <p:tgtEl>
                                          <p:spTgt spid="44"/>
                                        </p:tgtEl>
                                        <p:attrNameLst>
                                          <p:attrName>style.visibility</p:attrName>
                                        </p:attrNameLst>
                                      </p:cBhvr>
                                      <p:to>
                                        <p:strVal val="visible"/>
                                      </p:to>
                                    </p:set>
                                    <p:animEffect transition="in" filter="fade">
                                      <p:cBhvr>
                                        <p:cTn id="268" dur="500"/>
                                        <p:tgtEl>
                                          <p:spTgt spid="44"/>
                                        </p:tgtEl>
                                      </p:cBhvr>
                                    </p:animEffect>
                                  </p:childTnLst>
                                </p:cTn>
                              </p:par>
                            </p:childTnLst>
                          </p:cTn>
                        </p:par>
                      </p:childTnLst>
                    </p:cTn>
                  </p:par>
                  <p:par>
                    <p:cTn id="269" fill="hold">
                      <p:stCondLst>
                        <p:cond delay="indefinite"/>
                      </p:stCondLst>
                      <p:childTnLst>
                        <p:par>
                          <p:cTn id="270" fill="hold">
                            <p:stCondLst>
                              <p:cond delay="0"/>
                            </p:stCondLst>
                            <p:childTnLst>
                              <p:par>
                                <p:cTn id="271" presetID="10" presetClass="exit" presetSubtype="0" fill="hold" grpId="1" nodeType="clickEffect">
                                  <p:stCondLst>
                                    <p:cond delay="0"/>
                                  </p:stCondLst>
                                  <p:childTnLst>
                                    <p:animEffect transition="out" filter="fade">
                                      <p:cBhvr>
                                        <p:cTn id="272" dur="500"/>
                                        <p:tgtEl>
                                          <p:spTgt spid="32"/>
                                        </p:tgtEl>
                                      </p:cBhvr>
                                    </p:animEffect>
                                    <p:set>
                                      <p:cBhvr>
                                        <p:cTn id="273" dur="1" fill="hold">
                                          <p:stCondLst>
                                            <p:cond delay="499"/>
                                          </p:stCondLst>
                                        </p:cTn>
                                        <p:tgtEl>
                                          <p:spTgt spid="32"/>
                                        </p:tgtEl>
                                        <p:attrNameLst>
                                          <p:attrName>style.visibility</p:attrName>
                                        </p:attrNameLst>
                                      </p:cBhvr>
                                      <p:to>
                                        <p:strVal val="hidden"/>
                                      </p:to>
                                    </p:set>
                                  </p:childTnLst>
                                </p:cTn>
                              </p:par>
                              <p:par>
                                <p:cTn id="274" presetID="10" presetClass="exit" presetSubtype="0" fill="hold" grpId="1" nodeType="withEffect">
                                  <p:stCondLst>
                                    <p:cond delay="0"/>
                                  </p:stCondLst>
                                  <p:childTnLst>
                                    <p:animEffect transition="out" filter="fade">
                                      <p:cBhvr>
                                        <p:cTn id="275" dur="500"/>
                                        <p:tgtEl>
                                          <p:spTgt spid="44"/>
                                        </p:tgtEl>
                                      </p:cBhvr>
                                    </p:animEffect>
                                    <p:set>
                                      <p:cBhvr>
                                        <p:cTn id="276" dur="1" fill="hold">
                                          <p:stCondLst>
                                            <p:cond delay="499"/>
                                          </p:stCondLst>
                                        </p:cTn>
                                        <p:tgtEl>
                                          <p:spTgt spid="44"/>
                                        </p:tgtEl>
                                        <p:attrNameLst>
                                          <p:attrName>style.visibility</p:attrName>
                                        </p:attrNameLst>
                                      </p:cBhvr>
                                      <p:to>
                                        <p:strVal val="hidden"/>
                                      </p:to>
                                    </p:set>
                                  </p:childTnLst>
                                </p:cTn>
                              </p:par>
                            </p:childTnLst>
                          </p:cTn>
                        </p:par>
                        <p:par>
                          <p:cTn id="277" fill="hold">
                            <p:stCondLst>
                              <p:cond delay="1000"/>
                            </p:stCondLst>
                            <p:childTnLst>
                              <p:par>
                                <p:cTn id="278" presetID="10" presetClass="entr" presetSubtype="0" fill="hold" nodeType="afterEffect">
                                  <p:stCondLst>
                                    <p:cond delay="0"/>
                                  </p:stCondLst>
                                  <p:childTnLst>
                                    <p:set>
                                      <p:cBhvr>
                                        <p:cTn id="279" dur="1" fill="hold">
                                          <p:stCondLst>
                                            <p:cond delay="0"/>
                                          </p:stCondLst>
                                        </p:cTn>
                                        <p:tgtEl>
                                          <p:spTgt spid="18"/>
                                        </p:tgtEl>
                                        <p:attrNameLst>
                                          <p:attrName>style.visibility</p:attrName>
                                        </p:attrNameLst>
                                      </p:cBhvr>
                                      <p:to>
                                        <p:strVal val="visible"/>
                                      </p:to>
                                    </p:set>
                                    <p:animEffect transition="in" filter="fade">
                                      <p:cBhvr>
                                        <p:cTn id="280" dur="500"/>
                                        <p:tgtEl>
                                          <p:spTgt spid="18"/>
                                        </p:tgtEl>
                                      </p:cBhvr>
                                    </p:animEffect>
                                  </p:childTnLst>
                                </p:cTn>
                              </p:par>
                            </p:childTnLst>
                          </p:cTn>
                        </p:par>
                      </p:childTnLst>
                    </p:cTn>
                  </p:par>
                  <p:par>
                    <p:cTn id="281" fill="hold">
                      <p:stCondLst>
                        <p:cond delay="indefinite"/>
                      </p:stCondLst>
                      <p:childTnLst>
                        <p:par>
                          <p:cTn id="282" fill="hold">
                            <p:stCondLst>
                              <p:cond delay="0"/>
                            </p:stCondLst>
                            <p:childTnLst>
                              <p:par>
                                <p:cTn id="283" presetID="10" presetClass="entr" presetSubtype="0" fill="hold" grpId="0" nodeType="clickEffect">
                                  <p:stCondLst>
                                    <p:cond delay="0"/>
                                  </p:stCondLst>
                                  <p:childTnLst>
                                    <p:set>
                                      <p:cBhvr>
                                        <p:cTn id="284" dur="1" fill="hold">
                                          <p:stCondLst>
                                            <p:cond delay="0"/>
                                          </p:stCondLst>
                                        </p:cTn>
                                        <p:tgtEl>
                                          <p:spTgt spid="33"/>
                                        </p:tgtEl>
                                        <p:attrNameLst>
                                          <p:attrName>style.visibility</p:attrName>
                                        </p:attrNameLst>
                                      </p:cBhvr>
                                      <p:to>
                                        <p:strVal val="visible"/>
                                      </p:to>
                                    </p:set>
                                    <p:animEffect transition="in" filter="fade">
                                      <p:cBhvr>
                                        <p:cTn id="285" dur="500"/>
                                        <p:tgtEl>
                                          <p:spTgt spid="33"/>
                                        </p:tgtEl>
                                      </p:cBhvr>
                                    </p:animEffect>
                                  </p:childTnLst>
                                </p:cTn>
                              </p:par>
                            </p:childTnLst>
                          </p:cTn>
                        </p:par>
                        <p:par>
                          <p:cTn id="286" fill="hold">
                            <p:stCondLst>
                              <p:cond delay="500"/>
                            </p:stCondLst>
                            <p:childTnLst>
                              <p:par>
                                <p:cTn id="287" presetID="10" presetClass="entr" presetSubtype="0" fill="hold" grpId="0" nodeType="afterEffect">
                                  <p:stCondLst>
                                    <p:cond delay="0"/>
                                  </p:stCondLst>
                                  <p:childTnLst>
                                    <p:set>
                                      <p:cBhvr>
                                        <p:cTn id="288" dur="1" fill="hold">
                                          <p:stCondLst>
                                            <p:cond delay="0"/>
                                          </p:stCondLst>
                                        </p:cTn>
                                        <p:tgtEl>
                                          <p:spTgt spid="45"/>
                                        </p:tgtEl>
                                        <p:attrNameLst>
                                          <p:attrName>style.visibility</p:attrName>
                                        </p:attrNameLst>
                                      </p:cBhvr>
                                      <p:to>
                                        <p:strVal val="visible"/>
                                      </p:to>
                                    </p:set>
                                    <p:animEffect transition="in" filter="fade">
                                      <p:cBhvr>
                                        <p:cTn id="28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P spid="45" grpId="0"/>
      <p:bldP spid="46" grpId="0"/>
      <p:bldP spid="46" grpId="1"/>
      <p:bldP spid="4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3:3</a:t>
            </a:r>
          </a:p>
        </p:txBody>
      </p:sp>
      <p:pic>
        <p:nvPicPr>
          <p:cNvPr id="11" name="Picture 10">
            <a:extLst>
              <a:ext uri="{FF2B5EF4-FFF2-40B4-BE49-F238E27FC236}">
                <a16:creationId xmlns="" xmlns:a16="http://schemas.microsoft.com/office/drawing/2014/main" id="{F8D85A96-597F-4020-A06C-69EEBF39B4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118" y="3446441"/>
            <a:ext cx="999649" cy="999649"/>
          </a:xfrm>
          <a:prstGeom prst="rect">
            <a:avLst/>
          </a:prstGeom>
        </p:spPr>
      </p:pic>
      <p:pic>
        <p:nvPicPr>
          <p:cNvPr id="12" name="Picture 11">
            <a:extLst>
              <a:ext uri="{FF2B5EF4-FFF2-40B4-BE49-F238E27FC236}">
                <a16:creationId xmlns="" xmlns:a16="http://schemas.microsoft.com/office/drawing/2014/main" id="{CEAE794A-15CD-4CFB-829E-FCBDD49613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6646" y="3446441"/>
            <a:ext cx="999649" cy="999649"/>
          </a:xfrm>
          <a:prstGeom prst="rect">
            <a:avLst/>
          </a:prstGeom>
        </p:spPr>
      </p:pic>
      <p:pic>
        <p:nvPicPr>
          <p:cNvPr id="13" name="Picture 12">
            <a:extLst>
              <a:ext uri="{FF2B5EF4-FFF2-40B4-BE49-F238E27FC236}">
                <a16:creationId xmlns="" xmlns:a16="http://schemas.microsoft.com/office/drawing/2014/main" id="{355C45BE-E309-4A66-9FCF-37E85D4C6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2174" y="3446441"/>
            <a:ext cx="999649" cy="999649"/>
          </a:xfrm>
          <a:prstGeom prst="rect">
            <a:avLst/>
          </a:prstGeom>
        </p:spPr>
      </p:pic>
      <p:pic>
        <p:nvPicPr>
          <p:cNvPr id="3" name="Picture 2">
            <a:extLst>
              <a:ext uri="{FF2B5EF4-FFF2-40B4-BE49-F238E27FC236}">
                <a16:creationId xmlns="" xmlns:a16="http://schemas.microsoft.com/office/drawing/2014/main" id="{AB35AD0D-D084-4EC1-AA15-B532B727EC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590" y="1715571"/>
            <a:ext cx="999649" cy="999649"/>
          </a:xfrm>
          <a:prstGeom prst="rect">
            <a:avLst/>
          </a:prstGeom>
        </p:spPr>
      </p:pic>
      <p:pic>
        <p:nvPicPr>
          <p:cNvPr id="10" name="Picture 9">
            <a:extLst>
              <a:ext uri="{FF2B5EF4-FFF2-40B4-BE49-F238E27FC236}">
                <a16:creationId xmlns="" xmlns:a16="http://schemas.microsoft.com/office/drawing/2014/main" id="{E3F5E0FE-978A-4123-9654-1B17B64FB5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590" y="3446441"/>
            <a:ext cx="999649" cy="999649"/>
          </a:xfrm>
          <a:prstGeom prst="rect">
            <a:avLst/>
          </a:prstGeom>
        </p:spPr>
      </p:pic>
      <p:pic>
        <p:nvPicPr>
          <p:cNvPr id="14" name="Picture 13">
            <a:extLst>
              <a:ext uri="{FF2B5EF4-FFF2-40B4-BE49-F238E27FC236}">
                <a16:creationId xmlns="" xmlns:a16="http://schemas.microsoft.com/office/drawing/2014/main" id="{A1841014-8B85-49AB-A727-8C2AF3B0DB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7702" y="3446441"/>
            <a:ext cx="999649" cy="999649"/>
          </a:xfrm>
          <a:prstGeom prst="rect">
            <a:avLst/>
          </a:prstGeom>
        </p:spPr>
      </p:pic>
      <p:pic>
        <p:nvPicPr>
          <p:cNvPr id="7" name="Picture 6">
            <a:extLst>
              <a:ext uri="{FF2B5EF4-FFF2-40B4-BE49-F238E27FC236}">
                <a16:creationId xmlns="" xmlns:a16="http://schemas.microsoft.com/office/drawing/2014/main" id="{B47B3F5B-87D2-46F7-800D-6296D3048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7702" y="1715571"/>
            <a:ext cx="999649" cy="999649"/>
          </a:xfrm>
          <a:prstGeom prst="rect">
            <a:avLst/>
          </a:prstGeom>
        </p:spPr>
      </p:pic>
      <p:pic>
        <p:nvPicPr>
          <p:cNvPr id="4" name="Picture 3">
            <a:extLst>
              <a:ext uri="{FF2B5EF4-FFF2-40B4-BE49-F238E27FC236}">
                <a16:creationId xmlns="" xmlns:a16="http://schemas.microsoft.com/office/drawing/2014/main" id="{7BE76C69-00F8-437C-A1E9-E163E92410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118" y="1715571"/>
            <a:ext cx="999649" cy="999649"/>
          </a:xfrm>
          <a:prstGeom prst="rect">
            <a:avLst/>
          </a:prstGeom>
        </p:spPr>
      </p:pic>
      <p:pic>
        <p:nvPicPr>
          <p:cNvPr id="5" name="Picture 4">
            <a:extLst>
              <a:ext uri="{FF2B5EF4-FFF2-40B4-BE49-F238E27FC236}">
                <a16:creationId xmlns="" xmlns:a16="http://schemas.microsoft.com/office/drawing/2014/main" id="{5E0DB713-B614-4CA6-ABCD-4EA6D25B89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6646" y="1715571"/>
            <a:ext cx="999649" cy="999649"/>
          </a:xfrm>
          <a:prstGeom prst="rect">
            <a:avLst/>
          </a:prstGeom>
        </p:spPr>
      </p:pic>
      <p:pic>
        <p:nvPicPr>
          <p:cNvPr id="6" name="Picture 5">
            <a:extLst>
              <a:ext uri="{FF2B5EF4-FFF2-40B4-BE49-F238E27FC236}">
                <a16:creationId xmlns="" xmlns:a16="http://schemas.microsoft.com/office/drawing/2014/main" id="{FD0ADFC7-5FC2-4543-BDD8-1FAD9F4912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2174" y="1715571"/>
            <a:ext cx="999649" cy="999649"/>
          </a:xfrm>
          <a:prstGeom prst="rect">
            <a:avLst/>
          </a:prstGeom>
        </p:spPr>
      </p:pic>
      <p:pic>
        <p:nvPicPr>
          <p:cNvPr id="8" name="Picture 7">
            <a:extLst>
              <a:ext uri="{FF2B5EF4-FFF2-40B4-BE49-F238E27FC236}">
                <a16:creationId xmlns="" xmlns:a16="http://schemas.microsoft.com/office/drawing/2014/main" id="{43EE0A13-BE03-44B6-81A5-B1FE62D5C7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3230" y="1715571"/>
            <a:ext cx="999649" cy="999649"/>
          </a:xfrm>
          <a:prstGeom prst="rect">
            <a:avLst/>
          </a:prstGeom>
        </p:spPr>
      </p:pic>
      <p:pic>
        <p:nvPicPr>
          <p:cNvPr id="9" name="Picture 8">
            <a:extLst>
              <a:ext uri="{FF2B5EF4-FFF2-40B4-BE49-F238E27FC236}">
                <a16:creationId xmlns="" xmlns:a16="http://schemas.microsoft.com/office/drawing/2014/main" id="{3716AA6A-D78E-4943-9D5E-F541996FA5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8760" y="1715571"/>
            <a:ext cx="999649" cy="999649"/>
          </a:xfrm>
          <a:prstGeom prst="rect">
            <a:avLst/>
          </a:prstGeom>
        </p:spPr>
      </p:pic>
      <p:pic>
        <p:nvPicPr>
          <p:cNvPr id="15" name="Picture 14">
            <a:extLst>
              <a:ext uri="{FF2B5EF4-FFF2-40B4-BE49-F238E27FC236}">
                <a16:creationId xmlns="" xmlns:a16="http://schemas.microsoft.com/office/drawing/2014/main" id="{368FACC8-DFE0-4426-BA3F-5C654F5DDA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3230" y="3446441"/>
            <a:ext cx="999649" cy="999649"/>
          </a:xfrm>
          <a:prstGeom prst="rect">
            <a:avLst/>
          </a:prstGeom>
        </p:spPr>
      </p:pic>
      <p:pic>
        <p:nvPicPr>
          <p:cNvPr id="16" name="Picture 15">
            <a:extLst>
              <a:ext uri="{FF2B5EF4-FFF2-40B4-BE49-F238E27FC236}">
                <a16:creationId xmlns="" xmlns:a16="http://schemas.microsoft.com/office/drawing/2014/main" id="{33FE83CA-0EC3-4782-9348-451A8AFCF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8760" y="3446441"/>
            <a:ext cx="999649" cy="999649"/>
          </a:xfrm>
          <a:prstGeom prst="rect">
            <a:avLst/>
          </a:prstGeom>
        </p:spPr>
      </p:pic>
      <p:pic>
        <p:nvPicPr>
          <p:cNvPr id="51" name="Picture 50">
            <a:extLst>
              <a:ext uri="{FF2B5EF4-FFF2-40B4-BE49-F238E27FC236}">
                <a16:creationId xmlns="" xmlns:a16="http://schemas.microsoft.com/office/drawing/2014/main" id="{9E6C6D00-E8F1-49D4-9082-B7EFCAF83B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1236" y="2186775"/>
            <a:ext cx="2176377" cy="1827225"/>
          </a:xfrm>
          <a:prstGeom prst="rect">
            <a:avLst/>
          </a:prstGeom>
        </p:spPr>
      </p:pic>
      <p:sp>
        <p:nvSpPr>
          <p:cNvPr id="18" name="TextBox 17">
            <a:extLst>
              <a:ext uri="{FF2B5EF4-FFF2-40B4-BE49-F238E27FC236}">
                <a16:creationId xmlns="" xmlns:a16="http://schemas.microsoft.com/office/drawing/2014/main" id="{DAAE8AB8-33BD-476E-B8AE-7ACB298D5449}"/>
              </a:ext>
            </a:extLst>
          </p:cNvPr>
          <p:cNvSpPr txBox="1"/>
          <p:nvPr/>
        </p:nvSpPr>
        <p:spPr bwMode="auto">
          <a:xfrm>
            <a:off x="4169225" y="4939016"/>
            <a:ext cx="805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140</a:t>
            </a:r>
          </a:p>
        </p:txBody>
      </p:sp>
      <p:sp>
        <p:nvSpPr>
          <p:cNvPr id="45" name="Rectangle: Rounded Corners 44">
            <a:extLst>
              <a:ext uri="{FF2B5EF4-FFF2-40B4-BE49-F238E27FC236}">
                <a16:creationId xmlns="" xmlns:a16="http://schemas.microsoft.com/office/drawing/2014/main" id="{920BC9B5-DD53-4C15-812F-85E0776563DA}"/>
              </a:ext>
            </a:extLst>
          </p:cNvPr>
          <p:cNvSpPr/>
          <p:nvPr/>
        </p:nvSpPr>
        <p:spPr bwMode="auto">
          <a:xfrm>
            <a:off x="504825" y="1552575"/>
            <a:ext cx="5769199" cy="3095625"/>
          </a:xfrm>
          <a:prstGeom prst="roundRect">
            <a:avLst>
              <a:gd name="adj" fmla="val 8841"/>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8" name="TextBox 47">
            <a:extLst>
              <a:ext uri="{FF2B5EF4-FFF2-40B4-BE49-F238E27FC236}">
                <a16:creationId xmlns="" xmlns:a16="http://schemas.microsoft.com/office/drawing/2014/main" id="{A9BAE9CD-6776-4A0C-96E3-CE5AC5E5D27C}"/>
              </a:ext>
            </a:extLst>
          </p:cNvPr>
          <p:cNvSpPr txBox="1"/>
          <p:nvPr/>
        </p:nvSpPr>
        <p:spPr bwMode="auto">
          <a:xfrm>
            <a:off x="3902561" y="5485383"/>
            <a:ext cx="1338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14 tens</a:t>
            </a:r>
          </a:p>
        </p:txBody>
      </p:sp>
      <p:sp>
        <p:nvSpPr>
          <p:cNvPr id="49" name="Rectangle 48">
            <a:extLst>
              <a:ext uri="{FF2B5EF4-FFF2-40B4-BE49-F238E27FC236}">
                <a16:creationId xmlns="" xmlns:a16="http://schemas.microsoft.com/office/drawing/2014/main" id="{31CFC6FE-1D0C-4CF2-A95C-DCB45AA11608}"/>
              </a:ext>
            </a:extLst>
          </p:cNvPr>
          <p:cNvSpPr/>
          <p:nvPr/>
        </p:nvSpPr>
        <p:spPr bwMode="auto">
          <a:xfrm>
            <a:off x="6343230" y="1619250"/>
            <a:ext cx="1068855" cy="1190625"/>
          </a:xfrm>
          <a:prstGeom prst="rect">
            <a:avLst/>
          </a:prstGeom>
          <a:solidFill>
            <a:srgbClr val="FFFFFF">
              <a:alpha val="50196"/>
            </a:srgbClr>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2" name="Rectangle 51">
            <a:extLst>
              <a:ext uri="{FF2B5EF4-FFF2-40B4-BE49-F238E27FC236}">
                <a16:creationId xmlns="" xmlns:a16="http://schemas.microsoft.com/office/drawing/2014/main" id="{1DECEA6C-49E7-47A0-8067-70D733471C7C}"/>
              </a:ext>
            </a:extLst>
          </p:cNvPr>
          <p:cNvSpPr/>
          <p:nvPr/>
        </p:nvSpPr>
        <p:spPr bwMode="auto">
          <a:xfrm>
            <a:off x="7478760" y="1619249"/>
            <a:ext cx="1068855" cy="1190625"/>
          </a:xfrm>
          <a:prstGeom prst="rect">
            <a:avLst/>
          </a:prstGeom>
          <a:solidFill>
            <a:srgbClr val="FFFFFF">
              <a:alpha val="50196"/>
            </a:srgbClr>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3" name="Rectangle 52">
            <a:extLst>
              <a:ext uri="{FF2B5EF4-FFF2-40B4-BE49-F238E27FC236}">
                <a16:creationId xmlns="" xmlns:a16="http://schemas.microsoft.com/office/drawing/2014/main" id="{9538794D-A0A5-4806-80EC-99D0E9A7AC93}"/>
              </a:ext>
            </a:extLst>
          </p:cNvPr>
          <p:cNvSpPr/>
          <p:nvPr/>
        </p:nvSpPr>
        <p:spPr bwMode="auto">
          <a:xfrm>
            <a:off x="6308626" y="3279575"/>
            <a:ext cx="1068855" cy="1190625"/>
          </a:xfrm>
          <a:prstGeom prst="rect">
            <a:avLst/>
          </a:prstGeom>
          <a:solidFill>
            <a:srgbClr val="FFFFFF">
              <a:alpha val="50196"/>
            </a:srgbClr>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4" name="Rectangle 53">
            <a:extLst>
              <a:ext uri="{FF2B5EF4-FFF2-40B4-BE49-F238E27FC236}">
                <a16:creationId xmlns="" xmlns:a16="http://schemas.microsoft.com/office/drawing/2014/main" id="{6719E281-04EE-47A4-AF90-1E9D3E102BE4}"/>
              </a:ext>
            </a:extLst>
          </p:cNvPr>
          <p:cNvSpPr/>
          <p:nvPr/>
        </p:nvSpPr>
        <p:spPr bwMode="auto">
          <a:xfrm>
            <a:off x="7412083" y="3350952"/>
            <a:ext cx="1068855" cy="1190625"/>
          </a:xfrm>
          <a:prstGeom prst="rect">
            <a:avLst/>
          </a:prstGeom>
          <a:solidFill>
            <a:srgbClr val="FFFFFF">
              <a:alpha val="50196"/>
            </a:srgbClr>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22384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45"/>
                                        </p:tgtEl>
                                      </p:cBhvr>
                                    </p:animEffect>
                                    <p:set>
                                      <p:cBhvr>
                                        <p:cTn id="21" dur="1" fill="hold">
                                          <p:stCondLst>
                                            <p:cond delay="499"/>
                                          </p:stCondLst>
                                        </p:cTn>
                                        <p:tgtEl>
                                          <p:spTgt spid="45"/>
                                        </p:tgtEl>
                                        <p:attrNameLst>
                                          <p:attrName>style.visibility</p:attrName>
                                        </p:attrNameLst>
                                      </p:cBhvr>
                                      <p:to>
                                        <p:strVal val="hidden"/>
                                      </p:to>
                                    </p:set>
                                  </p:childTnLst>
                                </p:cTn>
                              </p:par>
                              <p:par>
                                <p:cTn id="22" presetID="42" presetClass="path" presetSubtype="0" accel="50000" decel="50000" fill="hold" nodeType="withEffect">
                                  <p:stCondLst>
                                    <p:cond delay="0"/>
                                  </p:stCondLst>
                                  <p:childTnLst>
                                    <p:animMotion origin="layout" path="M -5.55556E-7 3.33333E-6 L 0.17882 0.13773 " pathEditMode="relative" rAng="0" ptsTypes="AA">
                                      <p:cBhvr>
                                        <p:cTn id="23" dur="2000" fill="hold"/>
                                        <p:tgtEl>
                                          <p:spTgt spid="3"/>
                                        </p:tgtEl>
                                        <p:attrNameLst>
                                          <p:attrName>ppt_x</p:attrName>
                                          <p:attrName>ppt_y</p:attrName>
                                        </p:attrNameLst>
                                      </p:cBhvr>
                                      <p:rCtr x="8941" y="6875"/>
                                    </p:animMotion>
                                  </p:childTnLst>
                                </p:cTn>
                              </p:par>
                              <p:par>
                                <p:cTn id="24" presetID="42" presetClass="path" presetSubtype="0" accel="50000" decel="50000" fill="hold" nodeType="withEffect">
                                  <p:stCondLst>
                                    <p:cond delay="0"/>
                                  </p:stCondLst>
                                  <p:childTnLst>
                                    <p:animMotion origin="layout" path="M -2.5E-6 3.33333E-6 L 0.08212 0.06921 " pathEditMode="relative" rAng="0" ptsTypes="AA">
                                      <p:cBhvr>
                                        <p:cTn id="25" dur="2000" fill="hold"/>
                                        <p:tgtEl>
                                          <p:spTgt spid="4"/>
                                        </p:tgtEl>
                                        <p:attrNameLst>
                                          <p:attrName>ppt_x</p:attrName>
                                          <p:attrName>ppt_y</p:attrName>
                                        </p:attrNameLst>
                                      </p:cBhvr>
                                      <p:rCtr x="4097" y="3449"/>
                                    </p:animMotion>
                                  </p:childTnLst>
                                </p:cTn>
                              </p:par>
                              <p:par>
                                <p:cTn id="26" presetID="42" presetClass="path" presetSubtype="0" accel="50000" decel="50000" fill="hold" nodeType="withEffect">
                                  <p:stCondLst>
                                    <p:cond delay="0"/>
                                  </p:stCondLst>
                                  <p:childTnLst>
                                    <p:animMotion origin="layout" path="M 1.94444E-6 3.33333E-6 L 0.00503 0.07037 " pathEditMode="relative" rAng="0" ptsTypes="AA">
                                      <p:cBhvr>
                                        <p:cTn id="27" dur="2000" fill="hold"/>
                                        <p:tgtEl>
                                          <p:spTgt spid="5"/>
                                        </p:tgtEl>
                                        <p:attrNameLst>
                                          <p:attrName>ppt_x</p:attrName>
                                          <p:attrName>ppt_y</p:attrName>
                                        </p:attrNameLst>
                                      </p:cBhvr>
                                      <p:rCtr x="243" y="3519"/>
                                    </p:animMotion>
                                  </p:childTnLst>
                                </p:cTn>
                              </p:par>
                              <p:par>
                                <p:cTn id="28" presetID="42" presetClass="path" presetSubtype="0" accel="50000" decel="50000" fill="hold" nodeType="withEffect">
                                  <p:stCondLst>
                                    <p:cond delay="0"/>
                                  </p:stCondLst>
                                  <p:childTnLst>
                                    <p:animMotion origin="layout" path="M 0 3.33333E-6 L -0.0783 0.06898 " pathEditMode="relative" rAng="0" ptsTypes="AA">
                                      <p:cBhvr>
                                        <p:cTn id="29" dur="2000" fill="hold"/>
                                        <p:tgtEl>
                                          <p:spTgt spid="6"/>
                                        </p:tgtEl>
                                        <p:attrNameLst>
                                          <p:attrName>ppt_x</p:attrName>
                                          <p:attrName>ppt_y</p:attrName>
                                        </p:attrNameLst>
                                      </p:cBhvr>
                                      <p:rCtr x="-3924" y="3449"/>
                                    </p:animMotion>
                                  </p:childTnLst>
                                </p:cTn>
                              </p:par>
                              <p:par>
                                <p:cTn id="30" presetID="42" presetClass="path" presetSubtype="0" accel="50000" decel="50000" fill="hold" nodeType="withEffect">
                                  <p:stCondLst>
                                    <p:cond delay="0"/>
                                  </p:stCondLst>
                                  <p:childTnLst>
                                    <p:animMotion origin="layout" path="M -1.94444E-6 3.33333E-6 L -0.18958 0.13889 " pathEditMode="relative" rAng="0" ptsTypes="AA">
                                      <p:cBhvr>
                                        <p:cTn id="31" dur="2000" fill="hold"/>
                                        <p:tgtEl>
                                          <p:spTgt spid="7"/>
                                        </p:tgtEl>
                                        <p:attrNameLst>
                                          <p:attrName>ppt_x</p:attrName>
                                          <p:attrName>ppt_y</p:attrName>
                                        </p:attrNameLst>
                                      </p:cBhvr>
                                      <p:rCtr x="-9479" y="6944"/>
                                    </p:animMotion>
                                  </p:childTnLst>
                                </p:cTn>
                              </p:par>
                              <p:par>
                                <p:cTn id="32" presetID="64" presetClass="path" presetSubtype="0" accel="50000" decel="50000" fill="hold" nodeType="withEffect">
                                  <p:stCondLst>
                                    <p:cond delay="0"/>
                                  </p:stCondLst>
                                  <p:childTnLst>
                                    <p:animMotion origin="layout" path="M -5.55556E-7 -2.96296E-6 L 0.22517 -0.11527 " pathEditMode="relative" rAng="0" ptsTypes="AA">
                                      <p:cBhvr>
                                        <p:cTn id="33" dur="2000" fill="hold"/>
                                        <p:tgtEl>
                                          <p:spTgt spid="10"/>
                                        </p:tgtEl>
                                        <p:attrNameLst>
                                          <p:attrName>ppt_x</p:attrName>
                                          <p:attrName>ppt_y</p:attrName>
                                        </p:attrNameLst>
                                      </p:cBhvr>
                                      <p:rCtr x="11250" y="-5764"/>
                                    </p:animMotion>
                                  </p:childTnLst>
                                </p:cTn>
                              </p:par>
                              <p:par>
                                <p:cTn id="34" presetID="64" presetClass="path" presetSubtype="0" accel="50000" decel="50000" fill="hold" nodeType="withEffect">
                                  <p:stCondLst>
                                    <p:cond delay="0"/>
                                  </p:stCondLst>
                                  <p:childTnLst>
                                    <p:animMotion origin="layout" path="M -2.5E-6 -2.96296E-6 L 0.08229 -0.06227 " pathEditMode="relative" rAng="0" ptsTypes="AA">
                                      <p:cBhvr>
                                        <p:cTn id="35" dur="2000" fill="hold"/>
                                        <p:tgtEl>
                                          <p:spTgt spid="11"/>
                                        </p:tgtEl>
                                        <p:attrNameLst>
                                          <p:attrName>ppt_x</p:attrName>
                                          <p:attrName>ppt_y</p:attrName>
                                        </p:attrNameLst>
                                      </p:cBhvr>
                                      <p:rCtr x="4115" y="-3125"/>
                                    </p:animMotion>
                                  </p:childTnLst>
                                </p:cTn>
                              </p:par>
                              <p:par>
                                <p:cTn id="36" presetID="64" presetClass="path" presetSubtype="0" accel="50000" decel="50000" fill="hold" nodeType="withEffect">
                                  <p:stCondLst>
                                    <p:cond delay="0"/>
                                  </p:stCondLst>
                                  <p:childTnLst>
                                    <p:animMotion origin="layout" path="M 1.94444E-6 -2.96296E-6 L 0.00434 -0.06365 " pathEditMode="relative" rAng="0" ptsTypes="AA">
                                      <p:cBhvr>
                                        <p:cTn id="37" dur="2000" fill="hold"/>
                                        <p:tgtEl>
                                          <p:spTgt spid="12"/>
                                        </p:tgtEl>
                                        <p:attrNameLst>
                                          <p:attrName>ppt_x</p:attrName>
                                          <p:attrName>ppt_y</p:attrName>
                                        </p:attrNameLst>
                                      </p:cBhvr>
                                      <p:rCtr x="208" y="-3194"/>
                                    </p:animMotion>
                                  </p:childTnLst>
                                </p:cTn>
                              </p:par>
                              <p:par>
                                <p:cTn id="38" presetID="64" presetClass="path" presetSubtype="0" accel="50000" decel="50000" fill="hold" nodeType="withEffect">
                                  <p:stCondLst>
                                    <p:cond delay="0"/>
                                  </p:stCondLst>
                                  <p:childTnLst>
                                    <p:animMotion origin="layout" path="M 0 -2.96296E-6 L -0.07917 -0.06365 " pathEditMode="relative" rAng="0" ptsTypes="AA">
                                      <p:cBhvr>
                                        <p:cTn id="39" dur="2000" fill="hold"/>
                                        <p:tgtEl>
                                          <p:spTgt spid="13"/>
                                        </p:tgtEl>
                                        <p:attrNameLst>
                                          <p:attrName>ppt_x</p:attrName>
                                          <p:attrName>ppt_y</p:attrName>
                                        </p:attrNameLst>
                                      </p:cBhvr>
                                      <p:rCtr x="-3958" y="-3194"/>
                                    </p:animMotion>
                                  </p:childTnLst>
                                </p:cTn>
                              </p:par>
                              <p:par>
                                <p:cTn id="40" presetID="64" presetClass="path" presetSubtype="0" accel="50000" decel="50000" fill="hold" nodeType="withEffect">
                                  <p:stCondLst>
                                    <p:cond delay="0"/>
                                  </p:stCondLst>
                                  <p:childTnLst>
                                    <p:animMotion origin="layout" path="M -1.94444E-6 -2.96296E-6 L -0.23055 -0.11527 " pathEditMode="relative" rAng="0" ptsTypes="AA">
                                      <p:cBhvr>
                                        <p:cTn id="41" dur="2000" fill="hold"/>
                                        <p:tgtEl>
                                          <p:spTgt spid="14"/>
                                        </p:tgtEl>
                                        <p:attrNameLst>
                                          <p:attrName>ppt_x</p:attrName>
                                          <p:attrName>ppt_y</p:attrName>
                                        </p:attrNameLst>
                                      </p:cBhvr>
                                      <p:rCtr x="-11528" y="-5764"/>
                                    </p:animMotion>
                                  </p:childTnLst>
                                </p:cTn>
                              </p:par>
                              <p:par>
                                <p:cTn id="42" presetID="10" presetClass="exit" presetSubtype="0" fill="hold" nodeType="withEffect">
                                  <p:stCondLst>
                                    <p:cond delay="1500"/>
                                  </p:stCondLst>
                                  <p:childTnLst>
                                    <p:animEffect transition="out" filter="fade">
                                      <p:cBhvr>
                                        <p:cTn id="43" dur="500"/>
                                        <p:tgtEl>
                                          <p:spTgt spid="3"/>
                                        </p:tgtEl>
                                      </p:cBhvr>
                                    </p:animEffect>
                                    <p:set>
                                      <p:cBhvr>
                                        <p:cTn id="44" dur="1" fill="hold">
                                          <p:stCondLst>
                                            <p:cond delay="499"/>
                                          </p:stCondLst>
                                        </p:cTn>
                                        <p:tgtEl>
                                          <p:spTgt spid="3"/>
                                        </p:tgtEl>
                                        <p:attrNameLst>
                                          <p:attrName>style.visibility</p:attrName>
                                        </p:attrNameLst>
                                      </p:cBhvr>
                                      <p:to>
                                        <p:strVal val="hidden"/>
                                      </p:to>
                                    </p:set>
                                  </p:childTnLst>
                                </p:cTn>
                              </p:par>
                              <p:par>
                                <p:cTn id="45" presetID="10" presetClass="exit" presetSubtype="0" fill="hold" nodeType="withEffect">
                                  <p:stCondLst>
                                    <p:cond delay="1500"/>
                                  </p:stCondLst>
                                  <p:childTnLst>
                                    <p:animEffect transition="out" filter="fade">
                                      <p:cBhvr>
                                        <p:cTn id="46" dur="500"/>
                                        <p:tgtEl>
                                          <p:spTgt spid="4"/>
                                        </p:tgtEl>
                                      </p:cBhvr>
                                    </p:animEffect>
                                    <p:set>
                                      <p:cBhvr>
                                        <p:cTn id="47" dur="1" fill="hold">
                                          <p:stCondLst>
                                            <p:cond delay="499"/>
                                          </p:stCondLst>
                                        </p:cTn>
                                        <p:tgtEl>
                                          <p:spTgt spid="4"/>
                                        </p:tgtEl>
                                        <p:attrNameLst>
                                          <p:attrName>style.visibility</p:attrName>
                                        </p:attrNameLst>
                                      </p:cBhvr>
                                      <p:to>
                                        <p:strVal val="hidden"/>
                                      </p:to>
                                    </p:set>
                                  </p:childTnLst>
                                </p:cTn>
                              </p:par>
                              <p:par>
                                <p:cTn id="48" presetID="10" presetClass="exit" presetSubtype="0" fill="hold" nodeType="withEffect">
                                  <p:stCondLst>
                                    <p:cond delay="1500"/>
                                  </p:stCondLst>
                                  <p:childTnLst>
                                    <p:animEffect transition="out" filter="fade">
                                      <p:cBhvr>
                                        <p:cTn id="49" dur="500"/>
                                        <p:tgtEl>
                                          <p:spTgt spid="5"/>
                                        </p:tgtEl>
                                      </p:cBhvr>
                                    </p:animEffect>
                                    <p:set>
                                      <p:cBhvr>
                                        <p:cTn id="50" dur="1" fill="hold">
                                          <p:stCondLst>
                                            <p:cond delay="499"/>
                                          </p:stCondLst>
                                        </p:cTn>
                                        <p:tgtEl>
                                          <p:spTgt spid="5"/>
                                        </p:tgtEl>
                                        <p:attrNameLst>
                                          <p:attrName>style.visibility</p:attrName>
                                        </p:attrNameLst>
                                      </p:cBhvr>
                                      <p:to>
                                        <p:strVal val="hidden"/>
                                      </p:to>
                                    </p:set>
                                  </p:childTnLst>
                                </p:cTn>
                              </p:par>
                              <p:par>
                                <p:cTn id="51" presetID="10" presetClass="exit" presetSubtype="0" fill="hold" nodeType="withEffect">
                                  <p:stCondLst>
                                    <p:cond delay="1500"/>
                                  </p:stCondLst>
                                  <p:childTnLst>
                                    <p:animEffect transition="out" filter="fade">
                                      <p:cBhvr>
                                        <p:cTn id="52" dur="500"/>
                                        <p:tgtEl>
                                          <p:spTgt spid="6"/>
                                        </p:tgtEl>
                                      </p:cBhvr>
                                    </p:animEffect>
                                    <p:set>
                                      <p:cBhvr>
                                        <p:cTn id="53" dur="1" fill="hold">
                                          <p:stCondLst>
                                            <p:cond delay="499"/>
                                          </p:stCondLst>
                                        </p:cTn>
                                        <p:tgtEl>
                                          <p:spTgt spid="6"/>
                                        </p:tgtEl>
                                        <p:attrNameLst>
                                          <p:attrName>style.visibility</p:attrName>
                                        </p:attrNameLst>
                                      </p:cBhvr>
                                      <p:to>
                                        <p:strVal val="hidden"/>
                                      </p:to>
                                    </p:set>
                                  </p:childTnLst>
                                </p:cTn>
                              </p:par>
                              <p:par>
                                <p:cTn id="54" presetID="10" presetClass="exit" presetSubtype="0" fill="hold" nodeType="withEffect">
                                  <p:stCondLst>
                                    <p:cond delay="1500"/>
                                  </p:stCondLst>
                                  <p:childTnLst>
                                    <p:animEffect transition="out" filter="fade">
                                      <p:cBhvr>
                                        <p:cTn id="55" dur="500"/>
                                        <p:tgtEl>
                                          <p:spTgt spid="7"/>
                                        </p:tgtEl>
                                      </p:cBhvr>
                                    </p:animEffect>
                                    <p:set>
                                      <p:cBhvr>
                                        <p:cTn id="56" dur="1" fill="hold">
                                          <p:stCondLst>
                                            <p:cond delay="499"/>
                                          </p:stCondLst>
                                        </p:cTn>
                                        <p:tgtEl>
                                          <p:spTgt spid="7"/>
                                        </p:tgtEl>
                                        <p:attrNameLst>
                                          <p:attrName>style.visibility</p:attrName>
                                        </p:attrNameLst>
                                      </p:cBhvr>
                                      <p:to>
                                        <p:strVal val="hidden"/>
                                      </p:to>
                                    </p:set>
                                  </p:childTnLst>
                                </p:cTn>
                              </p:par>
                              <p:par>
                                <p:cTn id="57" presetID="10" presetClass="exit" presetSubtype="0" fill="hold" nodeType="withEffect">
                                  <p:stCondLst>
                                    <p:cond delay="1500"/>
                                  </p:stCondLst>
                                  <p:childTnLst>
                                    <p:animEffect transition="out" filter="fade">
                                      <p:cBhvr>
                                        <p:cTn id="58" dur="500"/>
                                        <p:tgtEl>
                                          <p:spTgt spid="10"/>
                                        </p:tgtEl>
                                      </p:cBhvr>
                                    </p:animEffect>
                                    <p:set>
                                      <p:cBhvr>
                                        <p:cTn id="59" dur="1" fill="hold">
                                          <p:stCondLst>
                                            <p:cond delay="499"/>
                                          </p:stCondLst>
                                        </p:cTn>
                                        <p:tgtEl>
                                          <p:spTgt spid="10"/>
                                        </p:tgtEl>
                                        <p:attrNameLst>
                                          <p:attrName>style.visibility</p:attrName>
                                        </p:attrNameLst>
                                      </p:cBhvr>
                                      <p:to>
                                        <p:strVal val="hidden"/>
                                      </p:to>
                                    </p:set>
                                  </p:childTnLst>
                                </p:cTn>
                              </p:par>
                              <p:par>
                                <p:cTn id="60" presetID="10" presetClass="exit" presetSubtype="0" fill="hold" nodeType="withEffect">
                                  <p:stCondLst>
                                    <p:cond delay="1500"/>
                                  </p:stCondLst>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par>
                                <p:cTn id="63" presetID="10" presetClass="exit" presetSubtype="0" fill="hold" nodeType="withEffect">
                                  <p:stCondLst>
                                    <p:cond delay="1500"/>
                                  </p:stCondLst>
                                  <p:childTnLst>
                                    <p:animEffect transition="out" filter="fade">
                                      <p:cBhvr>
                                        <p:cTn id="64" dur="500"/>
                                        <p:tgtEl>
                                          <p:spTgt spid="12"/>
                                        </p:tgtEl>
                                      </p:cBhvr>
                                    </p:animEffect>
                                    <p:set>
                                      <p:cBhvr>
                                        <p:cTn id="65" dur="1" fill="hold">
                                          <p:stCondLst>
                                            <p:cond delay="499"/>
                                          </p:stCondLst>
                                        </p:cTn>
                                        <p:tgtEl>
                                          <p:spTgt spid="12"/>
                                        </p:tgtEl>
                                        <p:attrNameLst>
                                          <p:attrName>style.visibility</p:attrName>
                                        </p:attrNameLst>
                                      </p:cBhvr>
                                      <p:to>
                                        <p:strVal val="hidden"/>
                                      </p:to>
                                    </p:set>
                                  </p:childTnLst>
                                </p:cTn>
                              </p:par>
                              <p:par>
                                <p:cTn id="66" presetID="10" presetClass="exit" presetSubtype="0" fill="hold" nodeType="withEffect">
                                  <p:stCondLst>
                                    <p:cond delay="1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1500"/>
                                  </p:stCondLst>
                                  <p:childTnLst>
                                    <p:animEffect transition="out" filter="fade">
                                      <p:cBhvr>
                                        <p:cTn id="70" dur="500"/>
                                        <p:tgtEl>
                                          <p:spTgt spid="14"/>
                                        </p:tgtEl>
                                      </p:cBhvr>
                                    </p:animEffect>
                                    <p:set>
                                      <p:cBhvr>
                                        <p:cTn id="71" dur="1" fill="hold">
                                          <p:stCondLst>
                                            <p:cond delay="499"/>
                                          </p:stCondLst>
                                        </p:cTn>
                                        <p:tgtEl>
                                          <p:spTgt spid="14"/>
                                        </p:tgtEl>
                                        <p:attrNameLst>
                                          <p:attrName>style.visibility</p:attrName>
                                        </p:attrNameLst>
                                      </p:cBhvr>
                                      <p:to>
                                        <p:strVal val="hidden"/>
                                      </p:to>
                                    </p:set>
                                  </p:childTnLst>
                                </p:cTn>
                              </p:par>
                              <p:par>
                                <p:cTn id="72" presetID="10" presetClass="entr" presetSubtype="0" fill="hold" nodeType="withEffect">
                                  <p:stCondLst>
                                    <p:cond delay="150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500"/>
                                        <p:tgtEl>
                                          <p:spTgt spid="5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49"/>
                                        </p:tgtEl>
                                      </p:cBhvr>
                                    </p:animEffect>
                                    <p:set>
                                      <p:cBhvr>
                                        <p:cTn id="79" dur="1" fill="hold">
                                          <p:stCondLst>
                                            <p:cond delay="499"/>
                                          </p:stCondLst>
                                        </p:cTn>
                                        <p:tgtEl>
                                          <p:spTgt spid="49"/>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500"/>
                                        <p:tgtEl>
                                          <p:spTgt spid="52"/>
                                        </p:tgtEl>
                                      </p:cBhvr>
                                    </p:animEffect>
                                    <p:set>
                                      <p:cBhvr>
                                        <p:cTn id="84" dur="1" fill="hold">
                                          <p:stCondLst>
                                            <p:cond delay="499"/>
                                          </p:stCondLst>
                                        </p:cTn>
                                        <p:tgtEl>
                                          <p:spTgt spid="52"/>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1" nodeType="clickEffect">
                                  <p:stCondLst>
                                    <p:cond delay="0"/>
                                  </p:stCondLst>
                                  <p:childTnLst>
                                    <p:animEffect transition="out" filter="fade">
                                      <p:cBhvr>
                                        <p:cTn id="88" dur="500"/>
                                        <p:tgtEl>
                                          <p:spTgt spid="53"/>
                                        </p:tgtEl>
                                      </p:cBhvr>
                                    </p:animEffect>
                                    <p:set>
                                      <p:cBhvr>
                                        <p:cTn id="89" dur="1" fill="hold">
                                          <p:stCondLst>
                                            <p:cond delay="499"/>
                                          </p:stCondLst>
                                        </p:cTn>
                                        <p:tgtEl>
                                          <p:spTgt spid="53"/>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1" nodeType="clickEffect">
                                  <p:stCondLst>
                                    <p:cond delay="0"/>
                                  </p:stCondLst>
                                  <p:childTnLst>
                                    <p:animEffect transition="out" filter="fade">
                                      <p:cBhvr>
                                        <p:cTn id="93" dur="500"/>
                                        <p:tgtEl>
                                          <p:spTgt spid="54"/>
                                        </p:tgtEl>
                                      </p:cBhvr>
                                    </p:animEffect>
                                    <p:set>
                                      <p:cBhvr>
                                        <p:cTn id="94" dur="1" fill="hold">
                                          <p:stCondLst>
                                            <p:cond delay="4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9" grpId="0" animBg="1"/>
      <p:bldP spid="49" grpId="1" animBg="1"/>
      <p:bldP spid="52" grpId="0" animBg="1"/>
      <p:bldP spid="52" grpId="1" animBg="1"/>
      <p:bldP spid="53" grpId="0" animBg="1"/>
      <p:bldP spid="53" grpId="1" animBg="1"/>
      <p:bldP spid="54" grpId="0" animBg="1"/>
      <p:bldP spid="54"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3:3</a:t>
            </a:r>
          </a:p>
        </p:txBody>
      </p:sp>
      <p:pic>
        <p:nvPicPr>
          <p:cNvPr id="4" name="Picture 3">
            <a:extLst>
              <a:ext uri="{FF2B5EF4-FFF2-40B4-BE49-F238E27FC236}">
                <a16:creationId xmlns="" xmlns:a16="http://schemas.microsoft.com/office/drawing/2014/main" id="{6B72FF5A-11D6-4EA3-B4E0-CA94E7149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6981" y="2568326"/>
            <a:ext cx="1690889" cy="1690889"/>
          </a:xfrm>
          <a:prstGeom prst="rect">
            <a:avLst/>
          </a:prstGeom>
        </p:spPr>
      </p:pic>
      <p:pic>
        <p:nvPicPr>
          <p:cNvPr id="6" name="Picture 5">
            <a:extLst>
              <a:ext uri="{FF2B5EF4-FFF2-40B4-BE49-F238E27FC236}">
                <a16:creationId xmlns="" xmlns:a16="http://schemas.microsoft.com/office/drawing/2014/main" id="{CDC1B79D-930F-4D2A-B593-350186DDA7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1954" y="2486025"/>
            <a:ext cx="1855490" cy="1855490"/>
          </a:xfrm>
          <a:prstGeom prst="rect">
            <a:avLst/>
          </a:prstGeom>
        </p:spPr>
      </p:pic>
      <p:pic>
        <p:nvPicPr>
          <p:cNvPr id="9" name="Picture 8">
            <a:extLst>
              <a:ext uri="{FF2B5EF4-FFF2-40B4-BE49-F238E27FC236}">
                <a16:creationId xmlns="" xmlns:a16="http://schemas.microsoft.com/office/drawing/2014/main" id="{D3CC460F-43FE-4BC1-9BB4-E89C7838BF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1529" y="2486025"/>
            <a:ext cx="1855490" cy="1855490"/>
          </a:xfrm>
          <a:prstGeom prst="rect">
            <a:avLst/>
          </a:prstGeom>
        </p:spPr>
      </p:pic>
    </p:spTree>
    <p:extLst>
      <p:ext uri="{BB962C8B-B14F-4D97-AF65-F5344CB8AC3E}">
        <p14:creationId xmlns:p14="http://schemas.microsoft.com/office/powerpoint/2010/main" val="62158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3:3</a:t>
            </a:r>
          </a:p>
        </p:txBody>
      </p:sp>
      <p:graphicFrame>
        <p:nvGraphicFramePr>
          <p:cNvPr id="3" name="Table 2">
            <a:extLst>
              <a:ext uri="{FF2B5EF4-FFF2-40B4-BE49-F238E27FC236}">
                <a16:creationId xmlns="" xmlns:a16="http://schemas.microsoft.com/office/drawing/2014/main" id="{15B3547A-D818-4677-8FC2-678257D0769D}"/>
              </a:ext>
            </a:extLst>
          </p:cNvPr>
          <p:cNvGraphicFramePr>
            <a:graphicFrameLocks noGrp="1"/>
          </p:cNvGraphicFramePr>
          <p:nvPr>
            <p:extLst>
              <p:ext uri="{D42A27DB-BD31-4B8C-83A1-F6EECF244321}">
                <p14:modId xmlns:p14="http://schemas.microsoft.com/office/powerpoint/2010/main" val="1602259597"/>
              </p:ext>
            </p:extLst>
          </p:nvPr>
        </p:nvGraphicFramePr>
        <p:xfrm>
          <a:off x="2563200" y="4053821"/>
          <a:ext cx="4017600" cy="914400"/>
        </p:xfrm>
        <a:graphic>
          <a:graphicData uri="http://schemas.openxmlformats.org/drawingml/2006/table">
            <a:tbl>
              <a:tblPr firstRow="1" bandRow="1">
                <a:tableStyleId>{5C22544A-7EE6-4342-B048-85BDC9FD1C3A}</a:tableStyleId>
              </a:tblPr>
              <a:tblGrid>
                <a:gridCol w="1339200">
                  <a:extLst>
                    <a:ext uri="{9D8B030D-6E8A-4147-A177-3AD203B41FA5}">
                      <a16:colId xmlns="" xmlns:a16="http://schemas.microsoft.com/office/drawing/2014/main" val="202777752"/>
                    </a:ext>
                  </a:extLst>
                </a:gridCol>
                <a:gridCol w="1339200">
                  <a:extLst>
                    <a:ext uri="{9D8B030D-6E8A-4147-A177-3AD203B41FA5}">
                      <a16:colId xmlns="" xmlns:a16="http://schemas.microsoft.com/office/drawing/2014/main" val="1381558999"/>
                    </a:ext>
                  </a:extLst>
                </a:gridCol>
                <a:gridCol w="1339200">
                  <a:extLst>
                    <a:ext uri="{9D8B030D-6E8A-4147-A177-3AD203B41FA5}">
                      <a16:colId xmlns="" xmlns:a16="http://schemas.microsoft.com/office/drawing/2014/main" val="2504133960"/>
                    </a:ext>
                  </a:extLst>
                </a:gridCol>
              </a:tblGrid>
              <a:tr h="380765">
                <a:tc>
                  <a:txBody>
                    <a:bodyPr/>
                    <a:lstStyle/>
                    <a:p>
                      <a:pPr algn="ctr"/>
                      <a:r>
                        <a:rPr lang="en-GB" sz="2400" dirty="0">
                          <a:solidFill>
                            <a:schemeClr val="tx1"/>
                          </a:solidFill>
                          <a:latin typeface="Myriad Pro Semibold"/>
                        </a:rPr>
                        <a:t>100s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 xmlns:a16="http://schemas.microsoft.com/office/drawing/2014/main" val="3809645214"/>
                  </a:ext>
                </a:extLst>
              </a:tr>
              <a:tr h="402890">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988223166"/>
                  </a:ext>
                </a:extLst>
              </a:tr>
            </a:tbl>
          </a:graphicData>
        </a:graphic>
      </p:graphicFrame>
      <p:sp>
        <p:nvSpPr>
          <p:cNvPr id="4" name="TextBox 3">
            <a:extLst>
              <a:ext uri="{FF2B5EF4-FFF2-40B4-BE49-F238E27FC236}">
                <a16:creationId xmlns="" xmlns:a16="http://schemas.microsoft.com/office/drawing/2014/main" id="{6DDBEFEE-6D5A-4358-B3EB-9364BBB4824C}"/>
              </a:ext>
            </a:extLst>
          </p:cNvPr>
          <p:cNvSpPr txBox="1"/>
          <p:nvPr/>
        </p:nvSpPr>
        <p:spPr bwMode="auto">
          <a:xfrm>
            <a:off x="4157954" y="5339221"/>
            <a:ext cx="82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140</a:t>
            </a:r>
          </a:p>
        </p:txBody>
      </p:sp>
      <p:sp>
        <p:nvSpPr>
          <p:cNvPr id="5" name="TextBox 4">
            <a:extLst>
              <a:ext uri="{FF2B5EF4-FFF2-40B4-BE49-F238E27FC236}">
                <a16:creationId xmlns="" xmlns:a16="http://schemas.microsoft.com/office/drawing/2014/main" id="{DDC29499-5B02-443B-9824-85AA4AE8B271}"/>
              </a:ext>
            </a:extLst>
          </p:cNvPr>
          <p:cNvSpPr txBox="1"/>
          <p:nvPr/>
        </p:nvSpPr>
        <p:spPr bwMode="auto">
          <a:xfrm>
            <a:off x="2805404" y="4506556"/>
            <a:ext cx="82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a:t>
            </a:r>
          </a:p>
        </p:txBody>
      </p:sp>
      <p:sp>
        <p:nvSpPr>
          <p:cNvPr id="6" name="TextBox 5">
            <a:extLst>
              <a:ext uri="{FF2B5EF4-FFF2-40B4-BE49-F238E27FC236}">
                <a16:creationId xmlns="" xmlns:a16="http://schemas.microsoft.com/office/drawing/2014/main" id="{0358BBD9-1E91-466C-8E17-B71DA2654CC0}"/>
              </a:ext>
            </a:extLst>
          </p:cNvPr>
          <p:cNvSpPr txBox="1"/>
          <p:nvPr/>
        </p:nvSpPr>
        <p:spPr bwMode="auto">
          <a:xfrm>
            <a:off x="4157954" y="4506556"/>
            <a:ext cx="82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pic>
        <p:nvPicPr>
          <p:cNvPr id="7" name="Picture 6">
            <a:extLst>
              <a:ext uri="{FF2B5EF4-FFF2-40B4-BE49-F238E27FC236}">
                <a16:creationId xmlns="" xmlns:a16="http://schemas.microsoft.com/office/drawing/2014/main" id="{47F30B21-AE1A-4F1A-AD34-A4186AE88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5623" y="1476214"/>
            <a:ext cx="2176377" cy="1827225"/>
          </a:xfrm>
          <a:prstGeom prst="rect">
            <a:avLst/>
          </a:prstGeom>
        </p:spPr>
      </p:pic>
      <p:pic>
        <p:nvPicPr>
          <p:cNvPr id="8" name="Picture 7">
            <a:extLst>
              <a:ext uri="{FF2B5EF4-FFF2-40B4-BE49-F238E27FC236}">
                <a16:creationId xmlns="" xmlns:a16="http://schemas.microsoft.com/office/drawing/2014/main" id="{3FE96F9A-9618-4D31-9CC1-9084F7BC5C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6046" y="1275672"/>
            <a:ext cx="999649" cy="999649"/>
          </a:xfrm>
          <a:prstGeom prst="rect">
            <a:avLst/>
          </a:prstGeom>
        </p:spPr>
      </p:pic>
      <p:pic>
        <p:nvPicPr>
          <p:cNvPr id="9" name="Picture 8">
            <a:extLst>
              <a:ext uri="{FF2B5EF4-FFF2-40B4-BE49-F238E27FC236}">
                <a16:creationId xmlns="" xmlns:a16="http://schemas.microsoft.com/office/drawing/2014/main" id="{9B180E7F-80B5-44A0-AA38-4A780C896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0975" y="1275672"/>
            <a:ext cx="999649" cy="999649"/>
          </a:xfrm>
          <a:prstGeom prst="rect">
            <a:avLst/>
          </a:prstGeom>
        </p:spPr>
      </p:pic>
      <p:pic>
        <p:nvPicPr>
          <p:cNvPr id="10" name="Picture 9">
            <a:extLst>
              <a:ext uri="{FF2B5EF4-FFF2-40B4-BE49-F238E27FC236}">
                <a16:creationId xmlns="" xmlns:a16="http://schemas.microsoft.com/office/drawing/2014/main" id="{A1D5522A-B852-4E17-8C90-4C9DCEF55E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5445" y="2504332"/>
            <a:ext cx="999649" cy="999649"/>
          </a:xfrm>
          <a:prstGeom prst="rect">
            <a:avLst/>
          </a:prstGeom>
        </p:spPr>
      </p:pic>
      <p:pic>
        <p:nvPicPr>
          <p:cNvPr id="11" name="Picture 10">
            <a:extLst>
              <a:ext uri="{FF2B5EF4-FFF2-40B4-BE49-F238E27FC236}">
                <a16:creationId xmlns="" xmlns:a16="http://schemas.microsoft.com/office/drawing/2014/main" id="{FAD4A78F-1941-4273-9CCA-9A9CC03290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0975" y="2504332"/>
            <a:ext cx="999649" cy="999649"/>
          </a:xfrm>
          <a:prstGeom prst="rect">
            <a:avLst/>
          </a:prstGeom>
        </p:spPr>
      </p:pic>
      <p:sp>
        <p:nvSpPr>
          <p:cNvPr id="12" name="TextBox 11">
            <a:extLst>
              <a:ext uri="{FF2B5EF4-FFF2-40B4-BE49-F238E27FC236}">
                <a16:creationId xmlns="" xmlns:a16="http://schemas.microsoft.com/office/drawing/2014/main" id="{5C049F8E-2AFB-4F3E-B804-1CD2C7933117}"/>
              </a:ext>
            </a:extLst>
          </p:cNvPr>
          <p:cNvSpPr txBox="1"/>
          <p:nvPr/>
        </p:nvSpPr>
        <p:spPr bwMode="auto">
          <a:xfrm>
            <a:off x="5492948" y="4506556"/>
            <a:ext cx="82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Tree>
    <p:extLst>
      <p:ext uri="{BB962C8B-B14F-4D97-AF65-F5344CB8AC3E}">
        <p14:creationId xmlns:p14="http://schemas.microsoft.com/office/powerpoint/2010/main" val="361955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500" tmFilter="0, 0; .2, .5; .8, .5; 1, 0"/>
                                        <p:tgtEl>
                                          <p:spTgt spid="7"/>
                                        </p:tgtEl>
                                      </p:cBhvr>
                                    </p:animEffect>
                                    <p:animScale>
                                      <p:cBhvr>
                                        <p:cTn id="7" dur="750" autoRev="1" fill="hold"/>
                                        <p:tgtEl>
                                          <p:spTgt spid="7"/>
                                        </p:tgtEl>
                                      </p:cBhvr>
                                      <p:by x="105000" y="105000"/>
                                    </p:animScale>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nodeType="clickEffect">
                                  <p:stCondLst>
                                    <p:cond delay="0"/>
                                  </p:stCondLst>
                                  <p:childTnLst>
                                    <p:animEffect transition="out" filter="fade">
                                      <p:cBhvr>
                                        <p:cTn id="15" dur="1500" tmFilter="0, 0; .2, .5; .8, .5; 1, 0"/>
                                        <p:tgtEl>
                                          <p:spTgt spid="8"/>
                                        </p:tgtEl>
                                      </p:cBhvr>
                                    </p:animEffect>
                                    <p:animScale>
                                      <p:cBhvr>
                                        <p:cTn id="16" dur="750" autoRev="1" fill="hold"/>
                                        <p:tgtEl>
                                          <p:spTgt spid="8"/>
                                        </p:tgtEl>
                                      </p:cBhvr>
                                      <p:by x="105000" y="105000"/>
                                    </p:animScale>
                                  </p:childTnLst>
                                </p:cTn>
                              </p:par>
                              <p:par>
                                <p:cTn id="17" presetID="26" presetClass="emph" presetSubtype="0" fill="hold" nodeType="withEffect">
                                  <p:stCondLst>
                                    <p:cond delay="0"/>
                                  </p:stCondLst>
                                  <p:childTnLst>
                                    <p:animEffect transition="out" filter="fade">
                                      <p:cBhvr>
                                        <p:cTn id="18" dur="1500" tmFilter="0, 0; .2, .5; .8, .5; 1, 0"/>
                                        <p:tgtEl>
                                          <p:spTgt spid="10"/>
                                        </p:tgtEl>
                                      </p:cBhvr>
                                    </p:animEffect>
                                    <p:animScale>
                                      <p:cBhvr>
                                        <p:cTn id="19" dur="750" autoRev="1" fill="hold"/>
                                        <p:tgtEl>
                                          <p:spTgt spid="10"/>
                                        </p:tgtEl>
                                      </p:cBhvr>
                                      <p:by x="105000" y="105000"/>
                                    </p:animScale>
                                  </p:childTnLst>
                                </p:cTn>
                              </p:par>
                              <p:par>
                                <p:cTn id="20" presetID="26" presetClass="emph" presetSubtype="0" fill="hold" nodeType="withEffect">
                                  <p:stCondLst>
                                    <p:cond delay="0"/>
                                  </p:stCondLst>
                                  <p:childTnLst>
                                    <p:animEffect transition="out" filter="fade">
                                      <p:cBhvr>
                                        <p:cTn id="21" dur="1500" tmFilter="0, 0; .2, .5; .8, .5; 1, 0"/>
                                        <p:tgtEl>
                                          <p:spTgt spid="9"/>
                                        </p:tgtEl>
                                      </p:cBhvr>
                                    </p:animEffect>
                                    <p:animScale>
                                      <p:cBhvr>
                                        <p:cTn id="22" dur="750" autoRev="1" fill="hold"/>
                                        <p:tgtEl>
                                          <p:spTgt spid="9"/>
                                        </p:tgtEl>
                                      </p:cBhvr>
                                      <p:by x="105000" y="105000"/>
                                    </p:animScale>
                                  </p:childTnLst>
                                </p:cTn>
                              </p:par>
                              <p:par>
                                <p:cTn id="23" presetID="26" presetClass="emph" presetSubtype="0" fill="hold" nodeType="withEffect">
                                  <p:stCondLst>
                                    <p:cond delay="0"/>
                                  </p:stCondLst>
                                  <p:childTnLst>
                                    <p:animEffect transition="out" filter="fade">
                                      <p:cBhvr>
                                        <p:cTn id="24" dur="1500" tmFilter="0, 0; .2, .5; .8, .5; 1, 0"/>
                                        <p:tgtEl>
                                          <p:spTgt spid="11"/>
                                        </p:tgtEl>
                                      </p:cBhvr>
                                    </p:animEffect>
                                    <p:animScale>
                                      <p:cBhvr>
                                        <p:cTn id="25" dur="750" autoRev="1" fill="hold"/>
                                        <p:tgtEl>
                                          <p:spTgt spid="11"/>
                                        </p:tgtEl>
                                      </p:cBhvr>
                                      <p:by x="105000" y="105000"/>
                                    </p:animScale>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3:5</a:t>
            </a:r>
          </a:p>
        </p:txBody>
      </p:sp>
      <p:sp>
        <p:nvSpPr>
          <p:cNvPr id="3" name="TextBox 2">
            <a:extLst>
              <a:ext uri="{FF2B5EF4-FFF2-40B4-BE49-F238E27FC236}">
                <a16:creationId xmlns="" xmlns:a16="http://schemas.microsoft.com/office/drawing/2014/main" id="{4CA0FBDA-CD3C-4F6C-82E3-7D4C84572C8D}"/>
              </a:ext>
            </a:extLst>
          </p:cNvPr>
          <p:cNvSpPr txBox="1"/>
          <p:nvPr/>
        </p:nvSpPr>
        <p:spPr bwMode="auto">
          <a:xfrm>
            <a:off x="4157954" y="1024396"/>
            <a:ext cx="82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130</a:t>
            </a:r>
          </a:p>
        </p:txBody>
      </p:sp>
      <p:pic>
        <p:nvPicPr>
          <p:cNvPr id="7" name="Picture 6">
            <a:extLst>
              <a:ext uri="{FF2B5EF4-FFF2-40B4-BE49-F238E27FC236}">
                <a16:creationId xmlns="" xmlns:a16="http://schemas.microsoft.com/office/drawing/2014/main" id="{05262616-F946-4169-82BC-C1CE36E58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244" y="3013532"/>
            <a:ext cx="1631036" cy="1631036"/>
          </a:xfrm>
          <a:prstGeom prst="rect">
            <a:avLst/>
          </a:prstGeom>
        </p:spPr>
      </p:pic>
      <p:pic>
        <p:nvPicPr>
          <p:cNvPr id="12" name="Picture 11">
            <a:extLst>
              <a:ext uri="{FF2B5EF4-FFF2-40B4-BE49-F238E27FC236}">
                <a16:creationId xmlns="" xmlns:a16="http://schemas.microsoft.com/office/drawing/2014/main" id="{B390FF1E-74A4-4D22-8E10-581AFF2D5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60" y="3013532"/>
            <a:ext cx="172082" cy="1631036"/>
          </a:xfrm>
          <a:prstGeom prst="rect">
            <a:avLst/>
          </a:prstGeom>
        </p:spPr>
      </p:pic>
      <p:pic>
        <p:nvPicPr>
          <p:cNvPr id="13" name="Picture 12">
            <a:extLst>
              <a:ext uri="{FF2B5EF4-FFF2-40B4-BE49-F238E27FC236}">
                <a16:creationId xmlns="" xmlns:a16="http://schemas.microsoft.com/office/drawing/2014/main" id="{E95A0707-141C-4774-9303-4B6118E3D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1900" y="3013532"/>
            <a:ext cx="172082" cy="1631036"/>
          </a:xfrm>
          <a:prstGeom prst="rect">
            <a:avLst/>
          </a:prstGeom>
        </p:spPr>
      </p:pic>
      <p:pic>
        <p:nvPicPr>
          <p:cNvPr id="14" name="Picture 13">
            <a:extLst>
              <a:ext uri="{FF2B5EF4-FFF2-40B4-BE49-F238E27FC236}">
                <a16:creationId xmlns="" xmlns:a16="http://schemas.microsoft.com/office/drawing/2014/main" id="{2554D7B7-AC60-4311-BD44-DC964A0F0B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9740" y="3013532"/>
            <a:ext cx="172082" cy="1631036"/>
          </a:xfrm>
          <a:prstGeom prst="rect">
            <a:avLst/>
          </a:prstGeom>
        </p:spPr>
      </p:pic>
      <p:pic>
        <p:nvPicPr>
          <p:cNvPr id="15" name="Picture 14">
            <a:extLst>
              <a:ext uri="{FF2B5EF4-FFF2-40B4-BE49-F238E27FC236}">
                <a16:creationId xmlns="" xmlns:a16="http://schemas.microsoft.com/office/drawing/2014/main" id="{A13F69F9-1142-493F-BF96-7C1046017E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7580" y="3013532"/>
            <a:ext cx="172082" cy="1631036"/>
          </a:xfrm>
          <a:prstGeom prst="rect">
            <a:avLst/>
          </a:prstGeom>
        </p:spPr>
      </p:pic>
      <p:pic>
        <p:nvPicPr>
          <p:cNvPr id="16" name="Picture 15">
            <a:extLst>
              <a:ext uri="{FF2B5EF4-FFF2-40B4-BE49-F238E27FC236}">
                <a16:creationId xmlns="" xmlns:a16="http://schemas.microsoft.com/office/drawing/2014/main" id="{A7C53D07-54ED-4651-9B80-CDDC1B0F5A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420" y="3013532"/>
            <a:ext cx="172082" cy="1631036"/>
          </a:xfrm>
          <a:prstGeom prst="rect">
            <a:avLst/>
          </a:prstGeom>
        </p:spPr>
      </p:pic>
      <p:pic>
        <p:nvPicPr>
          <p:cNvPr id="17" name="Picture 16">
            <a:extLst>
              <a:ext uri="{FF2B5EF4-FFF2-40B4-BE49-F238E27FC236}">
                <a16:creationId xmlns="" xmlns:a16="http://schemas.microsoft.com/office/drawing/2014/main" id="{F65BCF61-96D8-4289-86FA-047D7D8926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3260" y="3013532"/>
            <a:ext cx="172082" cy="1631036"/>
          </a:xfrm>
          <a:prstGeom prst="rect">
            <a:avLst/>
          </a:prstGeom>
        </p:spPr>
      </p:pic>
      <p:pic>
        <p:nvPicPr>
          <p:cNvPr id="18" name="Picture 17">
            <a:extLst>
              <a:ext uri="{FF2B5EF4-FFF2-40B4-BE49-F238E27FC236}">
                <a16:creationId xmlns="" xmlns:a16="http://schemas.microsoft.com/office/drawing/2014/main" id="{379CA618-7DBB-4459-825B-472CDF731D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100" y="3013532"/>
            <a:ext cx="172082" cy="1631036"/>
          </a:xfrm>
          <a:prstGeom prst="rect">
            <a:avLst/>
          </a:prstGeom>
        </p:spPr>
      </p:pic>
      <p:pic>
        <p:nvPicPr>
          <p:cNvPr id="19" name="Picture 18">
            <a:extLst>
              <a:ext uri="{FF2B5EF4-FFF2-40B4-BE49-F238E27FC236}">
                <a16:creationId xmlns="" xmlns:a16="http://schemas.microsoft.com/office/drawing/2014/main" id="{0A4E400F-4960-4639-9ADA-F307C5401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8940" y="3013532"/>
            <a:ext cx="172082" cy="1631036"/>
          </a:xfrm>
          <a:prstGeom prst="rect">
            <a:avLst/>
          </a:prstGeom>
        </p:spPr>
      </p:pic>
      <p:pic>
        <p:nvPicPr>
          <p:cNvPr id="20" name="Picture 19">
            <a:extLst>
              <a:ext uri="{FF2B5EF4-FFF2-40B4-BE49-F238E27FC236}">
                <a16:creationId xmlns="" xmlns:a16="http://schemas.microsoft.com/office/drawing/2014/main" id="{DB7B10DA-F6E5-4264-8E7D-E9402AF320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6780" y="3013532"/>
            <a:ext cx="172082" cy="1631036"/>
          </a:xfrm>
          <a:prstGeom prst="rect">
            <a:avLst/>
          </a:prstGeom>
        </p:spPr>
      </p:pic>
      <p:pic>
        <p:nvPicPr>
          <p:cNvPr id="21" name="Picture 20">
            <a:extLst>
              <a:ext uri="{FF2B5EF4-FFF2-40B4-BE49-F238E27FC236}">
                <a16:creationId xmlns="" xmlns:a16="http://schemas.microsoft.com/office/drawing/2014/main" id="{8489835E-44F7-46CE-B874-C3F3BD1248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4623" y="3013532"/>
            <a:ext cx="172082" cy="1631036"/>
          </a:xfrm>
          <a:prstGeom prst="rect">
            <a:avLst/>
          </a:prstGeom>
        </p:spPr>
      </p:pic>
      <p:pic>
        <p:nvPicPr>
          <p:cNvPr id="22" name="Picture 21">
            <a:extLst>
              <a:ext uri="{FF2B5EF4-FFF2-40B4-BE49-F238E27FC236}">
                <a16:creationId xmlns="" xmlns:a16="http://schemas.microsoft.com/office/drawing/2014/main" id="{977CC1C3-451A-4F60-B2C4-BE818445F4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4361" y="3013532"/>
            <a:ext cx="172082" cy="1631036"/>
          </a:xfrm>
          <a:prstGeom prst="rect">
            <a:avLst/>
          </a:prstGeom>
        </p:spPr>
      </p:pic>
      <p:pic>
        <p:nvPicPr>
          <p:cNvPr id="23" name="Picture 22">
            <a:extLst>
              <a:ext uri="{FF2B5EF4-FFF2-40B4-BE49-F238E27FC236}">
                <a16:creationId xmlns="" xmlns:a16="http://schemas.microsoft.com/office/drawing/2014/main" id="{DE9F77F4-B09D-468C-A49A-1B55C3937A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828" y="3013532"/>
            <a:ext cx="172082" cy="1631036"/>
          </a:xfrm>
          <a:prstGeom prst="rect">
            <a:avLst/>
          </a:prstGeom>
        </p:spPr>
      </p:pic>
      <p:pic>
        <p:nvPicPr>
          <p:cNvPr id="24" name="Picture 23">
            <a:extLst>
              <a:ext uri="{FF2B5EF4-FFF2-40B4-BE49-F238E27FC236}">
                <a16:creationId xmlns="" xmlns:a16="http://schemas.microsoft.com/office/drawing/2014/main" id="{EB19D152-A830-47A8-BF0A-B26867F590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7295" y="3013532"/>
            <a:ext cx="172082" cy="1631036"/>
          </a:xfrm>
          <a:prstGeom prst="rect">
            <a:avLst/>
          </a:prstGeom>
        </p:spPr>
      </p:pic>
      <p:pic>
        <p:nvPicPr>
          <p:cNvPr id="25" name="Picture 24">
            <a:extLst>
              <a:ext uri="{FF2B5EF4-FFF2-40B4-BE49-F238E27FC236}">
                <a16:creationId xmlns="" xmlns:a16="http://schemas.microsoft.com/office/drawing/2014/main" id="{B0FCEECB-47E0-46A2-ACA2-5C2784B8C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6309" y="3013532"/>
            <a:ext cx="172082" cy="1631036"/>
          </a:xfrm>
          <a:prstGeom prst="rect">
            <a:avLst/>
          </a:prstGeom>
        </p:spPr>
      </p:pic>
      <p:pic>
        <p:nvPicPr>
          <p:cNvPr id="26" name="Picture 25">
            <a:extLst>
              <a:ext uri="{FF2B5EF4-FFF2-40B4-BE49-F238E27FC236}">
                <a16:creationId xmlns="" xmlns:a16="http://schemas.microsoft.com/office/drawing/2014/main" id="{C830ABFD-B9AC-4B52-912B-09F530F19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7776" y="3013532"/>
            <a:ext cx="172082" cy="1631036"/>
          </a:xfrm>
          <a:prstGeom prst="rect">
            <a:avLst/>
          </a:prstGeom>
        </p:spPr>
      </p:pic>
      <p:pic>
        <p:nvPicPr>
          <p:cNvPr id="27" name="Picture 26">
            <a:extLst>
              <a:ext uri="{FF2B5EF4-FFF2-40B4-BE49-F238E27FC236}">
                <a16:creationId xmlns="" xmlns:a16="http://schemas.microsoft.com/office/drawing/2014/main" id="{A2F41603-65FE-43A1-8497-F942E14E0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9243" y="3013532"/>
            <a:ext cx="172082" cy="1631036"/>
          </a:xfrm>
          <a:prstGeom prst="rect">
            <a:avLst/>
          </a:prstGeom>
        </p:spPr>
      </p:pic>
      <p:cxnSp>
        <p:nvCxnSpPr>
          <p:cNvPr id="29" name="Straight Connector 28">
            <a:extLst>
              <a:ext uri="{FF2B5EF4-FFF2-40B4-BE49-F238E27FC236}">
                <a16:creationId xmlns="" xmlns:a16="http://schemas.microsoft.com/office/drawing/2014/main" id="{6F81756B-5955-4EFE-8B70-619D9D851090}"/>
              </a:ext>
            </a:extLst>
          </p:cNvPr>
          <p:cNvCxnSpPr>
            <a:cxnSpLocks/>
          </p:cNvCxnSpPr>
          <p:nvPr/>
        </p:nvCxnSpPr>
        <p:spPr bwMode="auto">
          <a:xfrm>
            <a:off x="4572000" y="2028825"/>
            <a:ext cx="0" cy="408622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4351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par>
                          <p:cTn id="45" fill="hold">
                            <p:stCondLst>
                              <p:cond delay="3000"/>
                            </p:stCondLst>
                            <p:childTnLst>
                              <p:par>
                                <p:cTn id="46" presetID="10"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par>
                          <p:cTn id="49" fill="hold">
                            <p:stCondLst>
                              <p:cond delay="3500"/>
                            </p:stCondLst>
                            <p:childTnLst>
                              <p:par>
                                <p:cTn id="50" presetID="10" presetClass="entr" presetSubtype="0"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par>
                          <p:cTn id="53" fill="hold">
                            <p:stCondLst>
                              <p:cond delay="4000"/>
                            </p:stCondLst>
                            <p:childTnLst>
                              <p:par>
                                <p:cTn id="54" presetID="10" presetClass="entr" presetSubtype="0"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par>
                          <p:cTn id="57" fill="hold">
                            <p:stCondLst>
                              <p:cond delay="4500"/>
                            </p:stCondLst>
                            <p:childTnLst>
                              <p:par>
                                <p:cTn id="58" presetID="10" presetClass="entr" presetSubtype="0" fill="hold"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par>
                          <p:cTn id="61" fill="hold">
                            <p:stCondLst>
                              <p:cond delay="5000"/>
                            </p:stCondLst>
                            <p:childTnLst>
                              <p:par>
                                <p:cTn id="62" presetID="10" presetClass="entr" presetSubtype="0" fill="hold" nodeType="afterEffect">
                                  <p:stCondLst>
                                    <p:cond delay="50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par>
                          <p:cTn id="65" fill="hold">
                            <p:stCondLst>
                              <p:cond delay="6000"/>
                            </p:stCondLst>
                            <p:childTnLst>
                              <p:par>
                                <p:cTn id="66" presetID="10" presetClass="entr" presetSubtype="0"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childTnLst>
                          </p:cTn>
                        </p:par>
                        <p:par>
                          <p:cTn id="69" fill="hold">
                            <p:stCondLst>
                              <p:cond delay="6500"/>
                            </p:stCondLst>
                            <p:childTnLst>
                              <p:par>
                                <p:cTn id="70" presetID="10" presetClass="entr" presetSubtype="0" fill="hold"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3:5</a:t>
            </a:r>
          </a:p>
        </p:txBody>
      </p:sp>
      <p:pic>
        <p:nvPicPr>
          <p:cNvPr id="4" name="Picture 3">
            <a:extLst>
              <a:ext uri="{FF2B5EF4-FFF2-40B4-BE49-F238E27FC236}">
                <a16:creationId xmlns="" xmlns:a16="http://schemas.microsoft.com/office/drawing/2014/main" id="{7D1AFC79-E7A5-4B9B-AA19-F478EF39790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328155" y="1932328"/>
            <a:ext cx="2734168" cy="2409145"/>
          </a:xfrm>
          <a:prstGeom prst="rect">
            <a:avLst/>
          </a:prstGeom>
        </p:spPr>
      </p:pic>
      <p:pic>
        <p:nvPicPr>
          <p:cNvPr id="5" name="Picture 4">
            <a:extLst>
              <a:ext uri="{FF2B5EF4-FFF2-40B4-BE49-F238E27FC236}">
                <a16:creationId xmlns="" xmlns:a16="http://schemas.microsoft.com/office/drawing/2014/main" id="{D06110A5-4128-4A03-B370-29C85D83386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52178" y="1932328"/>
            <a:ext cx="3229469" cy="2409145"/>
          </a:xfrm>
          <a:prstGeom prst="rect">
            <a:avLst/>
          </a:prstGeom>
        </p:spPr>
      </p:pic>
      <p:sp>
        <p:nvSpPr>
          <p:cNvPr id="8" name="TextBox 7">
            <a:extLst>
              <a:ext uri="{FF2B5EF4-FFF2-40B4-BE49-F238E27FC236}">
                <a16:creationId xmlns="" xmlns:a16="http://schemas.microsoft.com/office/drawing/2014/main" id="{963C79FE-BABC-4812-A7AA-1069FBDF64F7}"/>
              </a:ext>
            </a:extLst>
          </p:cNvPr>
          <p:cNvSpPr txBox="1"/>
          <p:nvPr/>
        </p:nvSpPr>
        <p:spPr bwMode="auto">
          <a:xfrm>
            <a:off x="2252866" y="5012196"/>
            <a:ext cx="82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130</a:t>
            </a:r>
          </a:p>
        </p:txBody>
      </p:sp>
      <p:sp>
        <p:nvSpPr>
          <p:cNvPr id="9" name="TextBox 8">
            <a:extLst>
              <a:ext uri="{FF2B5EF4-FFF2-40B4-BE49-F238E27FC236}">
                <a16:creationId xmlns="" xmlns:a16="http://schemas.microsoft.com/office/drawing/2014/main" id="{FB899625-9766-4E13-B0ED-38D2EDDC4785}"/>
              </a:ext>
            </a:extLst>
          </p:cNvPr>
          <p:cNvSpPr txBox="1"/>
          <p:nvPr/>
        </p:nvSpPr>
        <p:spPr bwMode="auto">
          <a:xfrm>
            <a:off x="6281193" y="5012196"/>
            <a:ext cx="82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180</a:t>
            </a:r>
          </a:p>
        </p:txBody>
      </p:sp>
    </p:spTree>
    <p:extLst>
      <p:ext uri="{BB962C8B-B14F-4D97-AF65-F5344CB8AC3E}">
        <p14:creationId xmlns:p14="http://schemas.microsoft.com/office/powerpoint/2010/main" val="407667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3:7</a:t>
            </a:r>
          </a:p>
        </p:txBody>
      </p:sp>
      <p:pic>
        <p:nvPicPr>
          <p:cNvPr id="8" name="Picture 7">
            <a:extLst>
              <a:ext uri="{FF2B5EF4-FFF2-40B4-BE49-F238E27FC236}">
                <a16:creationId xmlns="" xmlns:a16="http://schemas.microsoft.com/office/drawing/2014/main" id="{D069E193-3086-4C6C-8073-FA789093E9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0866" y="4543417"/>
            <a:ext cx="1631036" cy="1631036"/>
          </a:xfrm>
          <a:prstGeom prst="rect">
            <a:avLst/>
          </a:prstGeom>
        </p:spPr>
      </p:pic>
      <p:pic>
        <p:nvPicPr>
          <p:cNvPr id="9" name="Picture 8">
            <a:extLst>
              <a:ext uri="{FF2B5EF4-FFF2-40B4-BE49-F238E27FC236}">
                <a16:creationId xmlns="" xmlns:a16="http://schemas.microsoft.com/office/drawing/2014/main" id="{751CB635-2F06-49E5-AB56-9B9EC35EB6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7931" y="4543417"/>
            <a:ext cx="172082" cy="1631036"/>
          </a:xfrm>
          <a:prstGeom prst="rect">
            <a:avLst/>
          </a:prstGeom>
        </p:spPr>
      </p:pic>
      <p:pic>
        <p:nvPicPr>
          <p:cNvPr id="10" name="Picture 9">
            <a:extLst>
              <a:ext uri="{FF2B5EF4-FFF2-40B4-BE49-F238E27FC236}">
                <a16:creationId xmlns="" xmlns:a16="http://schemas.microsoft.com/office/drawing/2014/main" id="{A9742020-DDFB-4E4F-9ED0-1979D02B7B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2555" y="4543417"/>
            <a:ext cx="172082" cy="1631036"/>
          </a:xfrm>
          <a:prstGeom prst="rect">
            <a:avLst/>
          </a:prstGeom>
        </p:spPr>
      </p:pic>
      <p:pic>
        <p:nvPicPr>
          <p:cNvPr id="11" name="Picture 10">
            <a:extLst>
              <a:ext uri="{FF2B5EF4-FFF2-40B4-BE49-F238E27FC236}">
                <a16:creationId xmlns="" xmlns:a16="http://schemas.microsoft.com/office/drawing/2014/main" id="{AAC523BE-3B02-4909-9B23-CEDFDD8B12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7179" y="4543417"/>
            <a:ext cx="172082" cy="1631036"/>
          </a:xfrm>
          <a:prstGeom prst="rect">
            <a:avLst/>
          </a:prstGeom>
        </p:spPr>
      </p:pic>
      <p:pic>
        <p:nvPicPr>
          <p:cNvPr id="12" name="Picture 11">
            <a:extLst>
              <a:ext uri="{FF2B5EF4-FFF2-40B4-BE49-F238E27FC236}">
                <a16:creationId xmlns="" xmlns:a16="http://schemas.microsoft.com/office/drawing/2014/main" id="{D4141356-C0F1-46B4-9192-1E9AB7C8BC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1803" y="4543417"/>
            <a:ext cx="172082" cy="1631036"/>
          </a:xfrm>
          <a:prstGeom prst="rect">
            <a:avLst/>
          </a:prstGeom>
        </p:spPr>
      </p:pic>
      <p:pic>
        <p:nvPicPr>
          <p:cNvPr id="13" name="Picture 12">
            <a:extLst>
              <a:ext uri="{FF2B5EF4-FFF2-40B4-BE49-F238E27FC236}">
                <a16:creationId xmlns="" xmlns:a16="http://schemas.microsoft.com/office/drawing/2014/main" id="{6D9D3338-7E8E-4830-A13B-4F25BA08A2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427" y="4543417"/>
            <a:ext cx="172082" cy="1631036"/>
          </a:xfrm>
          <a:prstGeom prst="rect">
            <a:avLst/>
          </a:prstGeom>
        </p:spPr>
      </p:pic>
      <p:pic>
        <p:nvPicPr>
          <p:cNvPr id="14" name="Picture 13">
            <a:extLst>
              <a:ext uri="{FF2B5EF4-FFF2-40B4-BE49-F238E27FC236}">
                <a16:creationId xmlns="" xmlns:a16="http://schemas.microsoft.com/office/drawing/2014/main" id="{0527A8B4-2DBE-45FA-A531-DD0C394E4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1053" y="4543417"/>
            <a:ext cx="172082" cy="1631036"/>
          </a:xfrm>
          <a:prstGeom prst="rect">
            <a:avLst/>
          </a:prstGeom>
        </p:spPr>
      </p:pic>
      <p:sp>
        <p:nvSpPr>
          <p:cNvPr id="15" name="TextBox 14">
            <a:extLst>
              <a:ext uri="{FF2B5EF4-FFF2-40B4-BE49-F238E27FC236}">
                <a16:creationId xmlns="" xmlns:a16="http://schemas.microsoft.com/office/drawing/2014/main" id="{9E838799-EB34-4FD1-81F6-D765959E3F59}"/>
              </a:ext>
            </a:extLst>
          </p:cNvPr>
          <p:cNvSpPr txBox="1"/>
          <p:nvPr/>
        </p:nvSpPr>
        <p:spPr bwMode="auto">
          <a:xfrm>
            <a:off x="1942110" y="1628291"/>
            <a:ext cx="9227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160</a:t>
            </a:r>
          </a:p>
        </p:txBody>
      </p:sp>
      <p:sp>
        <p:nvSpPr>
          <p:cNvPr id="17" name="TextBox 16">
            <a:extLst>
              <a:ext uri="{FF2B5EF4-FFF2-40B4-BE49-F238E27FC236}">
                <a16:creationId xmlns="" xmlns:a16="http://schemas.microsoft.com/office/drawing/2014/main" id="{2A6260C6-1048-41E4-B9A4-727970A0188B}"/>
              </a:ext>
            </a:extLst>
          </p:cNvPr>
          <p:cNvSpPr txBox="1"/>
          <p:nvPr/>
        </p:nvSpPr>
        <p:spPr bwMode="auto">
          <a:xfrm>
            <a:off x="919714" y="3438177"/>
            <a:ext cx="8298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p>
        </p:txBody>
      </p:sp>
      <p:grpSp>
        <p:nvGrpSpPr>
          <p:cNvPr id="44" name="Group 43">
            <a:extLst>
              <a:ext uri="{FF2B5EF4-FFF2-40B4-BE49-F238E27FC236}">
                <a16:creationId xmlns="" xmlns:a16="http://schemas.microsoft.com/office/drawing/2014/main" id="{356ADDDB-73EE-41BE-B7F1-7505C1C27795}"/>
              </a:ext>
            </a:extLst>
          </p:cNvPr>
          <p:cNvGrpSpPr/>
          <p:nvPr/>
        </p:nvGrpSpPr>
        <p:grpSpPr>
          <a:xfrm>
            <a:off x="734823" y="1250955"/>
            <a:ext cx="3337337" cy="3026222"/>
            <a:chOff x="734823" y="1250955"/>
            <a:chExt cx="3337337" cy="3026222"/>
          </a:xfrm>
        </p:grpSpPr>
        <p:sp>
          <p:nvSpPr>
            <p:cNvPr id="18" name="Oval 17">
              <a:extLst>
                <a:ext uri="{FF2B5EF4-FFF2-40B4-BE49-F238E27FC236}">
                  <a16:creationId xmlns="" xmlns:a16="http://schemas.microsoft.com/office/drawing/2014/main" id="{8CEC6BB7-C54C-4E3A-9339-BBDF0C1DE5EC}"/>
                </a:ext>
              </a:extLst>
            </p:cNvPr>
            <p:cNvSpPr>
              <a:spLocks noChangeAspect="1"/>
            </p:cNvSpPr>
            <p:nvPr/>
          </p:nvSpPr>
          <p:spPr bwMode="auto">
            <a:xfrm>
              <a:off x="1803675" y="1250955"/>
              <a:ext cx="1199633" cy="121633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Oval 18">
              <a:extLst>
                <a:ext uri="{FF2B5EF4-FFF2-40B4-BE49-F238E27FC236}">
                  <a16:creationId xmlns="" xmlns:a16="http://schemas.microsoft.com/office/drawing/2014/main" id="{FA2D1D63-9160-4CBE-B2CB-2138CFB59F6D}"/>
                </a:ext>
              </a:extLst>
            </p:cNvPr>
            <p:cNvSpPr>
              <a:spLocks noChangeAspect="1"/>
            </p:cNvSpPr>
            <p:nvPr/>
          </p:nvSpPr>
          <p:spPr bwMode="auto">
            <a:xfrm>
              <a:off x="734823" y="3060841"/>
              <a:ext cx="1199633" cy="121633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Oval 19">
              <a:extLst>
                <a:ext uri="{FF2B5EF4-FFF2-40B4-BE49-F238E27FC236}">
                  <a16:creationId xmlns="" xmlns:a16="http://schemas.microsoft.com/office/drawing/2014/main" id="{0DE9965D-12C2-4046-8E91-4316C2D41F1B}"/>
                </a:ext>
              </a:extLst>
            </p:cNvPr>
            <p:cNvSpPr>
              <a:spLocks noChangeAspect="1"/>
            </p:cNvSpPr>
            <p:nvPr/>
          </p:nvSpPr>
          <p:spPr bwMode="auto">
            <a:xfrm>
              <a:off x="2872527" y="3050864"/>
              <a:ext cx="1199633" cy="121633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21" name="Straight Connector 20">
              <a:extLst>
                <a:ext uri="{FF2B5EF4-FFF2-40B4-BE49-F238E27FC236}">
                  <a16:creationId xmlns="" xmlns:a16="http://schemas.microsoft.com/office/drawing/2014/main" id="{24FFDCFF-A6FE-4D2F-98C8-4AAF0B4E4613}"/>
                </a:ext>
              </a:extLst>
            </p:cNvPr>
            <p:cNvCxnSpPr>
              <a:cxnSpLocks noChangeAspect="1"/>
              <a:stCxn id="18" idx="3"/>
            </p:cNvCxnSpPr>
            <p:nvPr/>
          </p:nvCxnSpPr>
          <p:spPr bwMode="auto">
            <a:xfrm flipH="1">
              <a:off x="1494601" y="2289163"/>
              <a:ext cx="484756" cy="788956"/>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 xmlns:a16="http://schemas.microsoft.com/office/drawing/2014/main" id="{AF01B78A-6447-4588-B0D9-D3B5B96D091A}"/>
                </a:ext>
              </a:extLst>
            </p:cNvPr>
            <p:cNvCxnSpPr>
              <a:cxnSpLocks noChangeAspect="1"/>
              <a:stCxn id="18" idx="5"/>
            </p:cNvCxnSpPr>
            <p:nvPr/>
          </p:nvCxnSpPr>
          <p:spPr bwMode="auto">
            <a:xfrm>
              <a:off x="2827626" y="2289163"/>
              <a:ext cx="546369" cy="78895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3" name="TextBox 22">
            <a:extLst>
              <a:ext uri="{FF2B5EF4-FFF2-40B4-BE49-F238E27FC236}">
                <a16:creationId xmlns="" xmlns:a16="http://schemas.microsoft.com/office/drawing/2014/main" id="{A93592CC-BBC3-4802-91EB-DBA4A49A5F44}"/>
              </a:ext>
            </a:extLst>
          </p:cNvPr>
          <p:cNvSpPr txBox="1"/>
          <p:nvPr/>
        </p:nvSpPr>
        <p:spPr bwMode="auto">
          <a:xfrm>
            <a:off x="6301228" y="1628291"/>
            <a:ext cx="7553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160</a:t>
            </a:r>
          </a:p>
        </p:txBody>
      </p:sp>
      <p:sp>
        <p:nvSpPr>
          <p:cNvPr id="25" name="TextBox 24">
            <a:extLst>
              <a:ext uri="{FF2B5EF4-FFF2-40B4-BE49-F238E27FC236}">
                <a16:creationId xmlns="" xmlns:a16="http://schemas.microsoft.com/office/drawing/2014/main" id="{413D74A9-0DF4-4AE4-8554-04103D8BF187}"/>
              </a:ext>
            </a:extLst>
          </p:cNvPr>
          <p:cNvSpPr txBox="1"/>
          <p:nvPr/>
        </p:nvSpPr>
        <p:spPr bwMode="auto">
          <a:xfrm>
            <a:off x="5198631" y="3253511"/>
            <a:ext cx="8228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 tens</a:t>
            </a:r>
          </a:p>
        </p:txBody>
      </p:sp>
      <p:grpSp>
        <p:nvGrpSpPr>
          <p:cNvPr id="45" name="Group 44">
            <a:extLst>
              <a:ext uri="{FF2B5EF4-FFF2-40B4-BE49-F238E27FC236}">
                <a16:creationId xmlns="" xmlns:a16="http://schemas.microsoft.com/office/drawing/2014/main" id="{177F9784-2859-4CC6-9D18-24D51D12E218}"/>
              </a:ext>
            </a:extLst>
          </p:cNvPr>
          <p:cNvGrpSpPr/>
          <p:nvPr/>
        </p:nvGrpSpPr>
        <p:grpSpPr>
          <a:xfrm>
            <a:off x="5010231" y="1250955"/>
            <a:ext cx="3337337" cy="3026222"/>
            <a:chOff x="5010231" y="1250955"/>
            <a:chExt cx="3337337" cy="3026222"/>
          </a:xfrm>
        </p:grpSpPr>
        <p:sp>
          <p:nvSpPr>
            <p:cNvPr id="26" name="Oval 25">
              <a:extLst>
                <a:ext uri="{FF2B5EF4-FFF2-40B4-BE49-F238E27FC236}">
                  <a16:creationId xmlns="" xmlns:a16="http://schemas.microsoft.com/office/drawing/2014/main" id="{CECD6F2E-D0A5-4E5A-A27E-03691B9EDC71}"/>
                </a:ext>
              </a:extLst>
            </p:cNvPr>
            <p:cNvSpPr>
              <a:spLocks noChangeAspect="1"/>
            </p:cNvSpPr>
            <p:nvPr/>
          </p:nvSpPr>
          <p:spPr bwMode="auto">
            <a:xfrm>
              <a:off x="6079083" y="1250955"/>
              <a:ext cx="1199633" cy="121633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Oval 26">
              <a:extLst>
                <a:ext uri="{FF2B5EF4-FFF2-40B4-BE49-F238E27FC236}">
                  <a16:creationId xmlns="" xmlns:a16="http://schemas.microsoft.com/office/drawing/2014/main" id="{BE147D2C-BBE1-4525-82E7-4BC0D730D15B}"/>
                </a:ext>
              </a:extLst>
            </p:cNvPr>
            <p:cNvSpPr>
              <a:spLocks noChangeAspect="1"/>
            </p:cNvSpPr>
            <p:nvPr/>
          </p:nvSpPr>
          <p:spPr bwMode="auto">
            <a:xfrm>
              <a:off x="5010231" y="3060841"/>
              <a:ext cx="1199633" cy="121633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8" name="Oval 27">
              <a:extLst>
                <a:ext uri="{FF2B5EF4-FFF2-40B4-BE49-F238E27FC236}">
                  <a16:creationId xmlns="" xmlns:a16="http://schemas.microsoft.com/office/drawing/2014/main" id="{D406356C-9CD2-40E9-A1C0-C3F6FEFB3654}"/>
                </a:ext>
              </a:extLst>
            </p:cNvPr>
            <p:cNvSpPr>
              <a:spLocks noChangeAspect="1"/>
            </p:cNvSpPr>
            <p:nvPr/>
          </p:nvSpPr>
          <p:spPr bwMode="auto">
            <a:xfrm>
              <a:off x="7147935" y="3050864"/>
              <a:ext cx="1199633" cy="121633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29" name="Straight Connector 28">
              <a:extLst>
                <a:ext uri="{FF2B5EF4-FFF2-40B4-BE49-F238E27FC236}">
                  <a16:creationId xmlns="" xmlns:a16="http://schemas.microsoft.com/office/drawing/2014/main" id="{6ABE08DF-7856-487C-92EC-739B6A07C6EB}"/>
                </a:ext>
              </a:extLst>
            </p:cNvPr>
            <p:cNvCxnSpPr>
              <a:cxnSpLocks noChangeAspect="1"/>
              <a:stCxn id="26" idx="3"/>
            </p:cNvCxnSpPr>
            <p:nvPr/>
          </p:nvCxnSpPr>
          <p:spPr bwMode="auto">
            <a:xfrm flipH="1">
              <a:off x="5770009" y="2289163"/>
              <a:ext cx="484756" cy="788956"/>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a:extLst>
                <a:ext uri="{FF2B5EF4-FFF2-40B4-BE49-F238E27FC236}">
                  <a16:creationId xmlns="" xmlns:a16="http://schemas.microsoft.com/office/drawing/2014/main" id="{930E4640-599B-458B-849E-F149EA4840BD}"/>
                </a:ext>
              </a:extLst>
            </p:cNvPr>
            <p:cNvCxnSpPr>
              <a:cxnSpLocks noChangeAspect="1"/>
              <a:stCxn id="26" idx="5"/>
            </p:cNvCxnSpPr>
            <p:nvPr/>
          </p:nvCxnSpPr>
          <p:spPr bwMode="auto">
            <a:xfrm>
              <a:off x="7103034" y="2289163"/>
              <a:ext cx="546369" cy="78895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2" name="TextBox 31">
            <a:extLst>
              <a:ext uri="{FF2B5EF4-FFF2-40B4-BE49-F238E27FC236}">
                <a16:creationId xmlns="" xmlns:a16="http://schemas.microsoft.com/office/drawing/2014/main" id="{9FBBD459-55C9-4ADC-8CB3-C03583EEFAC0}"/>
              </a:ext>
            </a:extLst>
          </p:cNvPr>
          <p:cNvSpPr txBox="1"/>
          <p:nvPr/>
        </p:nvSpPr>
        <p:spPr bwMode="auto">
          <a:xfrm>
            <a:off x="7321399" y="3243533"/>
            <a:ext cx="8527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 tens</a:t>
            </a:r>
          </a:p>
        </p:txBody>
      </p:sp>
      <p:sp>
        <p:nvSpPr>
          <p:cNvPr id="38" name="TextBox 37">
            <a:extLst>
              <a:ext uri="{FF2B5EF4-FFF2-40B4-BE49-F238E27FC236}">
                <a16:creationId xmlns="" xmlns:a16="http://schemas.microsoft.com/office/drawing/2014/main" id="{2C8A94C9-9C0D-4410-92B3-A2849A068820}"/>
              </a:ext>
            </a:extLst>
          </p:cNvPr>
          <p:cNvSpPr txBox="1"/>
          <p:nvPr/>
        </p:nvSpPr>
        <p:spPr bwMode="auto">
          <a:xfrm>
            <a:off x="3050998" y="3428200"/>
            <a:ext cx="8426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60</a:t>
            </a:r>
          </a:p>
        </p:txBody>
      </p:sp>
      <p:sp>
        <p:nvSpPr>
          <p:cNvPr id="43" name="TextBox 42">
            <a:extLst>
              <a:ext uri="{FF2B5EF4-FFF2-40B4-BE49-F238E27FC236}">
                <a16:creationId xmlns="" xmlns:a16="http://schemas.microsoft.com/office/drawing/2014/main" id="{A055E8D2-B055-41A5-A69E-F35815BC63E4}"/>
              </a:ext>
            </a:extLst>
          </p:cNvPr>
          <p:cNvSpPr txBox="1"/>
          <p:nvPr/>
        </p:nvSpPr>
        <p:spPr bwMode="auto">
          <a:xfrm>
            <a:off x="4157954" y="1024396"/>
            <a:ext cx="82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160</a:t>
            </a:r>
          </a:p>
        </p:txBody>
      </p:sp>
    </p:spTree>
    <p:extLst>
      <p:ext uri="{BB962C8B-B14F-4D97-AF65-F5344CB8AC3E}">
        <p14:creationId xmlns:p14="http://schemas.microsoft.com/office/powerpoint/2010/main" val="319847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3" grpId="0"/>
      <p:bldP spid="25" grpId="0"/>
      <p:bldP spid="32"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DE6CC57-C63C-473B-90D8-B429DBC45C25}"/>
              </a:ext>
            </a:extLst>
          </p:cNvPr>
          <p:cNvSpPr/>
          <p:nvPr/>
        </p:nvSpPr>
        <p:spPr bwMode="auto">
          <a:xfrm>
            <a:off x="2867808" y="1724809"/>
            <a:ext cx="342000" cy="3408381"/>
          </a:xfrm>
          <a:prstGeom prst="rect">
            <a:avLst/>
          </a:prstGeom>
          <a:solidFill>
            <a:srgbClr val="FFED5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 xmlns:a16="http://schemas.microsoft.com/office/drawing/2014/main" id="{FD38B723-3006-42A3-A1A0-5BF81F012AC0}"/>
              </a:ext>
            </a:extLst>
          </p:cNvPr>
          <p:cNvSpPr/>
          <p:nvPr/>
        </p:nvSpPr>
        <p:spPr bwMode="auto">
          <a:xfrm>
            <a:off x="3208517" y="1724809"/>
            <a:ext cx="342000" cy="3408381"/>
          </a:xfrm>
          <a:prstGeom prst="rect">
            <a:avLst/>
          </a:prstGeom>
          <a:solidFill>
            <a:srgbClr val="FFED5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 xmlns:a16="http://schemas.microsoft.com/office/drawing/2014/main" id="{A022B975-453F-499A-8DC5-D4DBEDF09E1A}"/>
              </a:ext>
            </a:extLst>
          </p:cNvPr>
          <p:cNvSpPr/>
          <p:nvPr/>
        </p:nvSpPr>
        <p:spPr bwMode="auto">
          <a:xfrm>
            <a:off x="3549226" y="1724809"/>
            <a:ext cx="342000" cy="3408381"/>
          </a:xfrm>
          <a:prstGeom prst="rect">
            <a:avLst/>
          </a:prstGeom>
          <a:solidFill>
            <a:srgbClr val="FFED5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 xmlns:a16="http://schemas.microsoft.com/office/drawing/2014/main" id="{09015156-459D-42EE-AC7D-760587F85B9D}"/>
              </a:ext>
            </a:extLst>
          </p:cNvPr>
          <p:cNvSpPr/>
          <p:nvPr/>
        </p:nvSpPr>
        <p:spPr bwMode="auto">
          <a:xfrm>
            <a:off x="3889935" y="1724809"/>
            <a:ext cx="342000" cy="3408381"/>
          </a:xfrm>
          <a:prstGeom prst="rect">
            <a:avLst/>
          </a:prstGeom>
          <a:solidFill>
            <a:srgbClr val="FFED5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 xmlns:a16="http://schemas.microsoft.com/office/drawing/2014/main" id="{F2587B19-7FA8-421B-93D4-FF3C3127675F}"/>
              </a:ext>
            </a:extLst>
          </p:cNvPr>
          <p:cNvSpPr/>
          <p:nvPr/>
        </p:nvSpPr>
        <p:spPr bwMode="auto">
          <a:xfrm>
            <a:off x="4230644" y="1724809"/>
            <a:ext cx="342000" cy="3408381"/>
          </a:xfrm>
          <a:prstGeom prst="rect">
            <a:avLst/>
          </a:prstGeom>
          <a:solidFill>
            <a:srgbClr val="FFED5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 xmlns:a16="http://schemas.microsoft.com/office/drawing/2014/main" id="{55422B78-F44F-4BFE-BAA3-9DCB8A8F1505}"/>
              </a:ext>
            </a:extLst>
          </p:cNvPr>
          <p:cNvSpPr/>
          <p:nvPr/>
        </p:nvSpPr>
        <p:spPr bwMode="auto">
          <a:xfrm>
            <a:off x="4571353" y="1724809"/>
            <a:ext cx="342000" cy="3408381"/>
          </a:xfrm>
          <a:prstGeom prst="rect">
            <a:avLst/>
          </a:prstGeom>
          <a:solidFill>
            <a:srgbClr val="FFED5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 xmlns:a16="http://schemas.microsoft.com/office/drawing/2014/main" id="{ADCE49DA-D547-4345-89C8-EA77A16CEF64}"/>
              </a:ext>
            </a:extLst>
          </p:cNvPr>
          <p:cNvSpPr/>
          <p:nvPr/>
        </p:nvSpPr>
        <p:spPr bwMode="auto">
          <a:xfrm>
            <a:off x="4912062" y="1724809"/>
            <a:ext cx="342000" cy="3408381"/>
          </a:xfrm>
          <a:prstGeom prst="rect">
            <a:avLst/>
          </a:prstGeom>
          <a:solidFill>
            <a:srgbClr val="FFED5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 xmlns:a16="http://schemas.microsoft.com/office/drawing/2014/main" id="{02BB12B4-D844-4085-A305-E6A0DB318F95}"/>
              </a:ext>
            </a:extLst>
          </p:cNvPr>
          <p:cNvSpPr/>
          <p:nvPr/>
        </p:nvSpPr>
        <p:spPr bwMode="auto">
          <a:xfrm>
            <a:off x="5252771" y="1724809"/>
            <a:ext cx="342000" cy="3408381"/>
          </a:xfrm>
          <a:prstGeom prst="rect">
            <a:avLst/>
          </a:prstGeom>
          <a:solidFill>
            <a:srgbClr val="FFED5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 xmlns:a16="http://schemas.microsoft.com/office/drawing/2014/main" id="{B4E71E06-451E-4C0B-B752-61ECEEFCDB2E}"/>
              </a:ext>
            </a:extLst>
          </p:cNvPr>
          <p:cNvSpPr/>
          <p:nvPr/>
        </p:nvSpPr>
        <p:spPr bwMode="auto">
          <a:xfrm>
            <a:off x="5593480" y="1724809"/>
            <a:ext cx="342000" cy="3408381"/>
          </a:xfrm>
          <a:prstGeom prst="rect">
            <a:avLst/>
          </a:prstGeom>
          <a:solidFill>
            <a:srgbClr val="FFED5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 xmlns:a16="http://schemas.microsoft.com/office/drawing/2014/main" id="{2C9E53D9-662F-48C3-988B-9D7A5C676D31}"/>
              </a:ext>
            </a:extLst>
          </p:cNvPr>
          <p:cNvSpPr/>
          <p:nvPr/>
        </p:nvSpPr>
        <p:spPr bwMode="auto">
          <a:xfrm>
            <a:off x="5934191" y="1724809"/>
            <a:ext cx="342000" cy="3408381"/>
          </a:xfrm>
          <a:prstGeom prst="rect">
            <a:avLst/>
          </a:prstGeom>
          <a:solidFill>
            <a:srgbClr val="FFED5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 name="Text Placeholder 1"/>
          <p:cNvSpPr>
            <a:spLocks noGrp="1"/>
          </p:cNvSpPr>
          <p:nvPr>
            <p:ph type="body" sz="quarter" idx="11"/>
          </p:nvPr>
        </p:nvSpPr>
        <p:spPr/>
        <p:txBody>
          <a:bodyPr/>
          <a:lstStyle/>
          <a:p>
            <a:r>
              <a:rPr lang="en-GB" dirty="0"/>
              <a:t>1.17 Composition and calculation: 100 </a:t>
            </a:r>
            <a:r>
              <a:rPr lang="en-US" dirty="0"/>
              <a:t>– step 1:2</a:t>
            </a:r>
          </a:p>
        </p:txBody>
      </p:sp>
      <p:pic>
        <p:nvPicPr>
          <p:cNvPr id="4" name="Picture 3">
            <a:extLst>
              <a:ext uri="{FF2B5EF4-FFF2-40B4-BE49-F238E27FC236}">
                <a16:creationId xmlns="" xmlns:a16="http://schemas.microsoft.com/office/drawing/2014/main" id="{5B6C2885-BF0E-4A7E-84A2-B9DF3CCC91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7809" y="1724809"/>
            <a:ext cx="3408382" cy="3408382"/>
          </a:xfrm>
          <a:prstGeom prst="rect">
            <a:avLst/>
          </a:prstGeom>
        </p:spPr>
      </p:pic>
    </p:spTree>
    <p:extLst>
      <p:ext uri="{BB962C8B-B14F-4D97-AF65-F5344CB8AC3E}">
        <p14:creationId xmlns:p14="http://schemas.microsoft.com/office/powerpoint/2010/main" val="428988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3:8</a:t>
            </a:r>
          </a:p>
        </p:txBody>
      </p:sp>
      <p:sp>
        <p:nvSpPr>
          <p:cNvPr id="4" name="TextBox 3">
            <a:extLst>
              <a:ext uri="{FF2B5EF4-FFF2-40B4-BE49-F238E27FC236}">
                <a16:creationId xmlns="" xmlns:a16="http://schemas.microsoft.com/office/drawing/2014/main" id="{B4C869E1-8588-4E83-BC96-C700759976FB}"/>
              </a:ext>
            </a:extLst>
          </p:cNvPr>
          <p:cNvSpPr txBox="1"/>
          <p:nvPr/>
        </p:nvSpPr>
        <p:spPr bwMode="auto">
          <a:xfrm>
            <a:off x="4229600" y="2295233"/>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150</a:t>
            </a:r>
          </a:p>
        </p:txBody>
      </p:sp>
      <p:sp>
        <p:nvSpPr>
          <p:cNvPr id="5" name="TextBox 4">
            <a:extLst>
              <a:ext uri="{FF2B5EF4-FFF2-40B4-BE49-F238E27FC236}">
                <a16:creationId xmlns="" xmlns:a16="http://schemas.microsoft.com/office/drawing/2014/main" id="{2F8362AB-5820-4C2A-87F0-7E18DDA426E3}"/>
              </a:ext>
            </a:extLst>
          </p:cNvPr>
          <p:cNvSpPr txBox="1"/>
          <p:nvPr/>
        </p:nvSpPr>
        <p:spPr bwMode="auto">
          <a:xfrm>
            <a:off x="5479590" y="4108770"/>
            <a:ext cx="3751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6" name="TextBox 5">
            <a:extLst>
              <a:ext uri="{FF2B5EF4-FFF2-40B4-BE49-F238E27FC236}">
                <a16:creationId xmlns="" xmlns:a16="http://schemas.microsoft.com/office/drawing/2014/main" id="{7069444D-5631-40B8-AE2D-3F74C864D81F}"/>
              </a:ext>
            </a:extLst>
          </p:cNvPr>
          <p:cNvSpPr txBox="1"/>
          <p:nvPr/>
        </p:nvSpPr>
        <p:spPr bwMode="auto">
          <a:xfrm>
            <a:off x="3160748" y="4099410"/>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p>
        </p:txBody>
      </p:sp>
      <p:grpSp>
        <p:nvGrpSpPr>
          <p:cNvPr id="7" name="Group 6">
            <a:extLst>
              <a:ext uri="{FF2B5EF4-FFF2-40B4-BE49-F238E27FC236}">
                <a16:creationId xmlns="" xmlns:a16="http://schemas.microsoft.com/office/drawing/2014/main" id="{8146E293-F822-488A-972C-7BE3BBC7C960}"/>
              </a:ext>
            </a:extLst>
          </p:cNvPr>
          <p:cNvGrpSpPr/>
          <p:nvPr/>
        </p:nvGrpSpPr>
        <p:grpSpPr>
          <a:xfrm>
            <a:off x="2872526" y="1890954"/>
            <a:ext cx="3398949" cy="3076092"/>
            <a:chOff x="2872525" y="1421587"/>
            <a:chExt cx="3398949" cy="3076092"/>
          </a:xfrm>
        </p:grpSpPr>
        <p:grpSp>
          <p:nvGrpSpPr>
            <p:cNvPr id="8" name="Group 7">
              <a:extLst>
                <a:ext uri="{FF2B5EF4-FFF2-40B4-BE49-F238E27FC236}">
                  <a16:creationId xmlns="" xmlns:a16="http://schemas.microsoft.com/office/drawing/2014/main" id="{31282D10-03AC-4DA6-8121-01A96F2E8901}"/>
                </a:ext>
              </a:extLst>
            </p:cNvPr>
            <p:cNvGrpSpPr>
              <a:grpSpLocks noChangeAspect="1"/>
            </p:cNvGrpSpPr>
            <p:nvPr/>
          </p:nvGrpSpPr>
          <p:grpSpPr>
            <a:xfrm>
              <a:off x="2872525" y="1421587"/>
              <a:ext cx="3398949" cy="3076092"/>
              <a:chOff x="917216" y="1641314"/>
              <a:chExt cx="3654784" cy="3307625"/>
            </a:xfrm>
          </p:grpSpPr>
          <p:sp>
            <p:nvSpPr>
              <p:cNvPr id="10" name="Oval 9">
                <a:extLst>
                  <a:ext uri="{FF2B5EF4-FFF2-40B4-BE49-F238E27FC236}">
                    <a16:creationId xmlns="" xmlns:a16="http://schemas.microsoft.com/office/drawing/2014/main" id="{4C3FACAE-D144-44F0-A5F5-E5175C903DE4}"/>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Oval 10">
                <a:extLst>
                  <a:ext uri="{FF2B5EF4-FFF2-40B4-BE49-F238E27FC236}">
                    <a16:creationId xmlns="" xmlns:a16="http://schemas.microsoft.com/office/drawing/2014/main" id="{FB4D569D-CA03-4FB8-936B-2707FC43D9EC}"/>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Oval 11">
                <a:extLst>
                  <a:ext uri="{FF2B5EF4-FFF2-40B4-BE49-F238E27FC236}">
                    <a16:creationId xmlns="" xmlns:a16="http://schemas.microsoft.com/office/drawing/2014/main" id="{6A0392B0-18F1-40A8-9368-E5731CD03233}"/>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13" name="Straight Connector 12">
                <a:extLst>
                  <a:ext uri="{FF2B5EF4-FFF2-40B4-BE49-F238E27FC236}">
                    <a16:creationId xmlns="" xmlns:a16="http://schemas.microsoft.com/office/drawing/2014/main" id="{097CE4F8-E338-4501-9586-13D1055889E5}"/>
                  </a:ext>
                </a:extLst>
              </p:cNvPr>
              <p:cNvCxnSpPr>
                <a:cxnSpLocks noChangeAspect="1"/>
                <a:stCxn id="10"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 name="Straight Connector 8">
              <a:extLst>
                <a:ext uri="{FF2B5EF4-FFF2-40B4-BE49-F238E27FC236}">
                  <a16:creationId xmlns="" xmlns:a16="http://schemas.microsoft.com/office/drawing/2014/main" id="{26A5B342-73AF-47EB-A80A-A4BAC5E70C0B}"/>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 name="TextBox 13">
            <a:extLst>
              <a:ext uri="{FF2B5EF4-FFF2-40B4-BE49-F238E27FC236}">
                <a16:creationId xmlns="" xmlns:a16="http://schemas.microsoft.com/office/drawing/2014/main" id="{B46E1941-9F6C-429F-9FE1-0F744679B45A}"/>
              </a:ext>
            </a:extLst>
          </p:cNvPr>
          <p:cNvSpPr txBox="1"/>
          <p:nvPr/>
        </p:nvSpPr>
        <p:spPr bwMode="auto">
          <a:xfrm>
            <a:off x="5405631" y="4071255"/>
            <a:ext cx="523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a:t>
            </a:r>
          </a:p>
        </p:txBody>
      </p:sp>
    </p:spTree>
    <p:extLst>
      <p:ext uri="{BB962C8B-B14F-4D97-AF65-F5344CB8AC3E}">
        <p14:creationId xmlns:p14="http://schemas.microsoft.com/office/powerpoint/2010/main" val="176374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3:8</a:t>
            </a:r>
          </a:p>
        </p:txBody>
      </p:sp>
      <p:sp>
        <p:nvSpPr>
          <p:cNvPr id="4" name="TextBox 3">
            <a:extLst>
              <a:ext uri="{FF2B5EF4-FFF2-40B4-BE49-F238E27FC236}">
                <a16:creationId xmlns="" xmlns:a16="http://schemas.microsoft.com/office/drawing/2014/main" id="{99B2BAA5-2551-4F8D-9F97-2310826FA145}"/>
              </a:ext>
            </a:extLst>
          </p:cNvPr>
          <p:cNvSpPr txBox="1"/>
          <p:nvPr/>
        </p:nvSpPr>
        <p:spPr bwMode="auto">
          <a:xfrm>
            <a:off x="5534919" y="3599408"/>
            <a:ext cx="1044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 tens</a:t>
            </a:r>
          </a:p>
        </p:txBody>
      </p:sp>
      <p:sp>
        <p:nvSpPr>
          <p:cNvPr id="5" name="Rectangle 4">
            <a:extLst>
              <a:ext uri="{FF2B5EF4-FFF2-40B4-BE49-F238E27FC236}">
                <a16:creationId xmlns="" xmlns:a16="http://schemas.microsoft.com/office/drawing/2014/main" id="{6C0B26C5-926C-4B6C-8703-85CA3FA50609}"/>
              </a:ext>
            </a:extLst>
          </p:cNvPr>
          <p:cNvSpPr/>
          <p:nvPr/>
        </p:nvSpPr>
        <p:spPr bwMode="auto">
          <a:xfrm>
            <a:off x="1737081" y="2626520"/>
            <a:ext cx="576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7" name="TextBox 6">
            <a:extLst>
              <a:ext uri="{FF2B5EF4-FFF2-40B4-BE49-F238E27FC236}">
                <a16:creationId xmlns="" xmlns:a16="http://schemas.microsoft.com/office/drawing/2014/main" id="{244B6D14-E087-45C2-A16E-DE6300DFD960}"/>
              </a:ext>
            </a:extLst>
          </p:cNvPr>
          <p:cNvSpPr txBox="1"/>
          <p:nvPr/>
        </p:nvSpPr>
        <p:spPr bwMode="auto">
          <a:xfrm>
            <a:off x="4223077" y="2796929"/>
            <a:ext cx="788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180</a:t>
            </a:r>
          </a:p>
        </p:txBody>
      </p:sp>
      <p:sp>
        <p:nvSpPr>
          <p:cNvPr id="8" name="Rectangle 7">
            <a:extLst>
              <a:ext uri="{FF2B5EF4-FFF2-40B4-BE49-F238E27FC236}">
                <a16:creationId xmlns="" xmlns:a16="http://schemas.microsoft.com/office/drawing/2014/main" id="{A24F2622-A47E-46F1-8975-29FF5C76DD5A}"/>
              </a:ext>
            </a:extLst>
          </p:cNvPr>
          <p:cNvSpPr/>
          <p:nvPr/>
        </p:nvSpPr>
        <p:spPr bwMode="auto">
          <a:xfrm>
            <a:off x="4617081" y="3428999"/>
            <a:ext cx="28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 xmlns:a16="http://schemas.microsoft.com/office/drawing/2014/main" id="{A4344857-CEE9-490F-9508-AE9130A1C411}"/>
              </a:ext>
            </a:extLst>
          </p:cNvPr>
          <p:cNvSpPr txBox="1"/>
          <p:nvPr/>
        </p:nvSpPr>
        <p:spPr bwMode="auto">
          <a:xfrm>
            <a:off x="2528539" y="3599406"/>
            <a:ext cx="6485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0" name="Rectangle 9">
            <a:extLst>
              <a:ext uri="{FF2B5EF4-FFF2-40B4-BE49-F238E27FC236}">
                <a16:creationId xmlns="" xmlns:a16="http://schemas.microsoft.com/office/drawing/2014/main" id="{104BBD81-E623-4BFE-8441-E2456CC5455F}"/>
              </a:ext>
            </a:extLst>
          </p:cNvPr>
          <p:cNvSpPr/>
          <p:nvPr/>
        </p:nvSpPr>
        <p:spPr bwMode="auto">
          <a:xfrm>
            <a:off x="1737081" y="3428999"/>
            <a:ext cx="28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TextBox 13">
            <a:extLst>
              <a:ext uri="{FF2B5EF4-FFF2-40B4-BE49-F238E27FC236}">
                <a16:creationId xmlns="" xmlns:a16="http://schemas.microsoft.com/office/drawing/2014/main" id="{CC469C77-5CDA-405E-92F9-5F0491593D66}"/>
              </a:ext>
            </a:extLst>
          </p:cNvPr>
          <p:cNvSpPr txBox="1"/>
          <p:nvPr/>
        </p:nvSpPr>
        <p:spPr bwMode="auto">
          <a:xfrm>
            <a:off x="2528539" y="3599406"/>
            <a:ext cx="6485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15" name="TextBox 14">
            <a:extLst>
              <a:ext uri="{FF2B5EF4-FFF2-40B4-BE49-F238E27FC236}">
                <a16:creationId xmlns="" xmlns:a16="http://schemas.microsoft.com/office/drawing/2014/main" id="{AD7AE95F-C5B5-4CBA-B592-D1011D3D1095}"/>
              </a:ext>
            </a:extLst>
          </p:cNvPr>
          <p:cNvSpPr txBox="1"/>
          <p:nvPr/>
        </p:nvSpPr>
        <p:spPr bwMode="auto">
          <a:xfrm>
            <a:off x="2960383" y="3599406"/>
            <a:ext cx="8454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tens</a:t>
            </a:r>
          </a:p>
        </p:txBody>
      </p:sp>
    </p:spTree>
    <p:extLst>
      <p:ext uri="{BB962C8B-B14F-4D97-AF65-F5344CB8AC3E}">
        <p14:creationId xmlns:p14="http://schemas.microsoft.com/office/powerpoint/2010/main" val="31921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3:8</a:t>
            </a:r>
          </a:p>
        </p:txBody>
      </p:sp>
      <p:sp>
        <p:nvSpPr>
          <p:cNvPr id="3" name="TextBox 2">
            <a:extLst>
              <a:ext uri="{FF2B5EF4-FFF2-40B4-BE49-F238E27FC236}">
                <a16:creationId xmlns="" xmlns:a16="http://schemas.microsoft.com/office/drawing/2014/main" id="{F0436EF3-DEED-4412-8734-A4F94BC0F4AC}"/>
              </a:ext>
            </a:extLst>
          </p:cNvPr>
          <p:cNvSpPr txBox="1"/>
          <p:nvPr/>
        </p:nvSpPr>
        <p:spPr bwMode="auto">
          <a:xfrm>
            <a:off x="4196353" y="2108559"/>
            <a:ext cx="7512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13</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tens</a:t>
            </a:r>
          </a:p>
        </p:txBody>
      </p:sp>
      <p:sp>
        <p:nvSpPr>
          <p:cNvPr id="4" name="TextBox 3">
            <a:extLst>
              <a:ext uri="{FF2B5EF4-FFF2-40B4-BE49-F238E27FC236}">
                <a16:creationId xmlns="" xmlns:a16="http://schemas.microsoft.com/office/drawing/2014/main" id="{F43B6573-F62C-406E-BF99-5051C62974AB}"/>
              </a:ext>
            </a:extLst>
          </p:cNvPr>
          <p:cNvSpPr txBox="1"/>
          <p:nvPr/>
        </p:nvSpPr>
        <p:spPr bwMode="auto">
          <a:xfrm>
            <a:off x="3315594" y="4103111"/>
            <a:ext cx="3751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5" name="TextBox 4">
            <a:extLst>
              <a:ext uri="{FF2B5EF4-FFF2-40B4-BE49-F238E27FC236}">
                <a16:creationId xmlns="" xmlns:a16="http://schemas.microsoft.com/office/drawing/2014/main" id="{14009612-E795-4883-B09C-414DB1506ECC}"/>
              </a:ext>
            </a:extLst>
          </p:cNvPr>
          <p:cNvSpPr txBox="1"/>
          <p:nvPr/>
        </p:nvSpPr>
        <p:spPr bwMode="auto">
          <a:xfrm>
            <a:off x="5298450" y="4099410"/>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p>
        </p:txBody>
      </p:sp>
      <p:sp>
        <p:nvSpPr>
          <p:cNvPr id="9" name="Oval 8">
            <a:extLst>
              <a:ext uri="{FF2B5EF4-FFF2-40B4-BE49-F238E27FC236}">
                <a16:creationId xmlns="" xmlns:a16="http://schemas.microsoft.com/office/drawing/2014/main" id="{AAC0A2FD-F64E-48F3-9DA2-81F41319A1D7}"/>
              </a:ext>
            </a:extLst>
          </p:cNvPr>
          <p:cNvSpPr>
            <a:spLocks noChangeAspect="1"/>
          </p:cNvSpPr>
          <p:nvPr/>
        </p:nvSpPr>
        <p:spPr bwMode="auto">
          <a:xfrm>
            <a:off x="3941378" y="1890954"/>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Oval 9">
            <a:extLst>
              <a:ext uri="{FF2B5EF4-FFF2-40B4-BE49-F238E27FC236}">
                <a16:creationId xmlns="" xmlns:a16="http://schemas.microsoft.com/office/drawing/2014/main" id="{84D31115-6443-4BAB-B130-84FBB37268DA}"/>
              </a:ext>
            </a:extLst>
          </p:cNvPr>
          <p:cNvSpPr>
            <a:spLocks noChangeAspect="1"/>
          </p:cNvSpPr>
          <p:nvPr/>
        </p:nvSpPr>
        <p:spPr bwMode="auto">
          <a:xfrm>
            <a:off x="2872526" y="3700840"/>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Oval 10">
            <a:extLst>
              <a:ext uri="{FF2B5EF4-FFF2-40B4-BE49-F238E27FC236}">
                <a16:creationId xmlns="" xmlns:a16="http://schemas.microsoft.com/office/drawing/2014/main" id="{BA3EEC4D-B6E3-4094-A3A6-2E9D53D1CAF2}"/>
              </a:ext>
            </a:extLst>
          </p:cNvPr>
          <p:cNvSpPr>
            <a:spLocks noChangeAspect="1"/>
          </p:cNvSpPr>
          <p:nvPr/>
        </p:nvSpPr>
        <p:spPr bwMode="auto">
          <a:xfrm>
            <a:off x="5010230" y="3690863"/>
            <a:ext cx="1261245" cy="1266206"/>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12" name="Straight Connector 11">
            <a:extLst>
              <a:ext uri="{FF2B5EF4-FFF2-40B4-BE49-F238E27FC236}">
                <a16:creationId xmlns="" xmlns:a16="http://schemas.microsoft.com/office/drawing/2014/main" id="{AB3D924E-5531-4D7B-BBC5-58586426AA4E}"/>
              </a:ext>
            </a:extLst>
          </p:cNvPr>
          <p:cNvCxnSpPr>
            <a:cxnSpLocks noChangeAspect="1"/>
            <a:stCxn id="9" idx="3"/>
          </p:cNvCxnSpPr>
          <p:nvPr/>
        </p:nvCxnSpPr>
        <p:spPr bwMode="auto">
          <a:xfrm flipH="1">
            <a:off x="3632303" y="2971728"/>
            <a:ext cx="493780" cy="74639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a:extLst>
              <a:ext uri="{FF2B5EF4-FFF2-40B4-BE49-F238E27FC236}">
                <a16:creationId xmlns="" xmlns:a16="http://schemas.microsoft.com/office/drawing/2014/main" id="{FBDD7C93-3419-424D-A2AA-A26FEA5356F5}"/>
              </a:ext>
            </a:extLst>
          </p:cNvPr>
          <p:cNvCxnSpPr>
            <a:cxnSpLocks noChangeAspect="1"/>
          </p:cNvCxnSpPr>
          <p:nvPr/>
        </p:nvCxnSpPr>
        <p:spPr bwMode="auto">
          <a:xfrm rot="16200000" flipH="1">
            <a:off x="4891614" y="3098032"/>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a:extLst>
              <a:ext uri="{FF2B5EF4-FFF2-40B4-BE49-F238E27FC236}">
                <a16:creationId xmlns="" xmlns:a16="http://schemas.microsoft.com/office/drawing/2014/main" id="{94E56586-6893-488C-A6E8-83CBF9EF6ABF}"/>
              </a:ext>
            </a:extLst>
          </p:cNvPr>
          <p:cNvSpPr txBox="1"/>
          <p:nvPr/>
        </p:nvSpPr>
        <p:spPr bwMode="auto">
          <a:xfrm>
            <a:off x="3241636" y="4103111"/>
            <a:ext cx="523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p:txBody>
      </p:sp>
    </p:spTree>
    <p:extLst>
      <p:ext uri="{BB962C8B-B14F-4D97-AF65-F5344CB8AC3E}">
        <p14:creationId xmlns:p14="http://schemas.microsoft.com/office/powerpoint/2010/main" val="211614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3:8</a:t>
            </a:r>
          </a:p>
        </p:txBody>
      </p:sp>
      <p:pic>
        <p:nvPicPr>
          <p:cNvPr id="4" name="Picture 3">
            <a:extLst>
              <a:ext uri="{FF2B5EF4-FFF2-40B4-BE49-F238E27FC236}">
                <a16:creationId xmlns="" xmlns:a16="http://schemas.microsoft.com/office/drawing/2014/main" id="{ECC29FF9-2638-4781-B281-A8A528783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6133" y="1274121"/>
            <a:ext cx="4771735" cy="4824109"/>
          </a:xfrm>
          <a:prstGeom prst="rect">
            <a:avLst/>
          </a:prstGeom>
        </p:spPr>
      </p:pic>
      <p:sp>
        <p:nvSpPr>
          <p:cNvPr id="6" name="TextBox 5">
            <a:extLst>
              <a:ext uri="{FF2B5EF4-FFF2-40B4-BE49-F238E27FC236}">
                <a16:creationId xmlns="" xmlns:a16="http://schemas.microsoft.com/office/drawing/2014/main" id="{C6BD7CDF-7FF5-40C0-9370-3683CA1C00A7}"/>
              </a:ext>
            </a:extLst>
          </p:cNvPr>
          <p:cNvSpPr txBox="1"/>
          <p:nvPr/>
        </p:nvSpPr>
        <p:spPr bwMode="auto">
          <a:xfrm>
            <a:off x="6554472" y="1462101"/>
            <a:ext cx="811694" cy="369332"/>
          </a:xfrm>
          <a:prstGeom prst="rect">
            <a:avLst/>
          </a:prstGeom>
          <a:noFill/>
          <a:ln>
            <a:noFill/>
          </a:ln>
          <a:extLst>
            <a:ext uri="{FAA26D3D-D897-4be2-8F04-BA451C77F1D7}">
              <ma14:placeholderFlag xmlns:ma14="http://schemas.microsoft.com/office/mac/drawingml/2011/main" xmlns="" val="1"/>
            </a:ext>
          </a:extLst>
        </p:spPr>
        <p:txBody>
          <a:bodyPr vert="horz" wrap="square" lIns="0" tIns="45720" rIns="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20 cm</a:t>
            </a:r>
          </a:p>
        </p:txBody>
      </p:sp>
      <p:cxnSp>
        <p:nvCxnSpPr>
          <p:cNvPr id="8" name="Straight Arrow Connector 7">
            <a:extLst>
              <a:ext uri="{FF2B5EF4-FFF2-40B4-BE49-F238E27FC236}">
                <a16:creationId xmlns="" xmlns:a16="http://schemas.microsoft.com/office/drawing/2014/main" id="{29F81B46-E5A1-4D92-BBFF-04DE0F070FBD}"/>
              </a:ext>
            </a:extLst>
          </p:cNvPr>
          <p:cNvCxnSpPr>
            <a:cxnSpLocks/>
          </p:cNvCxnSpPr>
          <p:nvPr/>
        </p:nvCxnSpPr>
        <p:spPr bwMode="auto">
          <a:xfrm flipV="1">
            <a:off x="6494969" y="1439220"/>
            <a:ext cx="0" cy="342000"/>
          </a:xfrm>
          <a:prstGeom prst="straightConnector1">
            <a:avLst/>
          </a:prstGeom>
          <a:noFill/>
          <a:ln w="19050" cap="flat" cmpd="sng" algn="ctr">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a:extLst>
              <a:ext uri="{FF2B5EF4-FFF2-40B4-BE49-F238E27FC236}">
                <a16:creationId xmlns="" xmlns:a16="http://schemas.microsoft.com/office/drawing/2014/main" id="{9321FB4F-E5D7-47AE-A9F8-BEA5106BC0A2}"/>
              </a:ext>
            </a:extLst>
          </p:cNvPr>
          <p:cNvCxnSpPr>
            <a:cxnSpLocks/>
          </p:cNvCxnSpPr>
          <p:nvPr/>
        </p:nvCxnSpPr>
        <p:spPr bwMode="auto">
          <a:xfrm>
            <a:off x="6494969" y="1509713"/>
            <a:ext cx="0" cy="342000"/>
          </a:xfrm>
          <a:prstGeom prst="straightConnector1">
            <a:avLst/>
          </a:prstGeom>
          <a:noFill/>
          <a:ln w="19050" cap="flat" cmpd="sng" algn="ctr">
            <a:solidFill>
              <a:schemeClr val="tx1"/>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3203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64" presetClass="path" presetSubtype="0" accel="50000" decel="50000" fill="hold" nodeType="withEffect">
                                  <p:stCondLst>
                                    <p:cond delay="0"/>
                                  </p:stCondLst>
                                  <p:childTnLst>
                                    <p:animMotion origin="layout" path="M -3.05556E-6 -2.22222E-6 L -3.05556E-6 -0.01805 " pathEditMode="relative" rAng="0" ptsTypes="AA">
                                      <p:cBhvr>
                                        <p:cTn id="12" dur="2000" fill="hold"/>
                                        <p:tgtEl>
                                          <p:spTgt spid="8"/>
                                        </p:tgtEl>
                                        <p:attrNameLst>
                                          <p:attrName>ppt_x</p:attrName>
                                          <p:attrName>ppt_y</p:attrName>
                                        </p:attrNameLst>
                                      </p:cBhvr>
                                      <p:rCtr x="0" y="-903"/>
                                    </p:animMotion>
                                  </p:childTnLst>
                                </p:cTn>
                              </p:par>
                              <p:par>
                                <p:cTn id="13" presetID="42" presetClass="path" presetSubtype="0" accel="50000" decel="50000" fill="hold" nodeType="withEffect">
                                  <p:stCondLst>
                                    <p:cond delay="0"/>
                                  </p:stCondLst>
                                  <p:childTnLst>
                                    <p:animMotion origin="layout" path="M -3.05556E-6 2.59259E-6 L -3.05556E-6 0.01967 " pathEditMode="relative" rAng="0" ptsTypes="AA">
                                      <p:cBhvr>
                                        <p:cTn id="14" dur="2000" fill="hold"/>
                                        <p:tgtEl>
                                          <p:spTgt spid="9"/>
                                        </p:tgtEl>
                                        <p:attrNameLst>
                                          <p:attrName>ppt_x</p:attrName>
                                          <p:attrName>ppt_y</p:attrName>
                                        </p:attrNameLst>
                                      </p:cBhvr>
                                      <p:rCtr x="0" y="972"/>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a:extLst>
              <a:ext uri="{FF2B5EF4-FFF2-40B4-BE49-F238E27FC236}">
                <a16:creationId xmlns="" xmlns:a16="http://schemas.microsoft.com/office/drawing/2014/main" id="{4400DC97-874D-4F4B-9BE7-C874B7E4C012}"/>
              </a:ext>
            </a:extLst>
          </p:cNvPr>
          <p:cNvGrpSpPr/>
          <p:nvPr/>
        </p:nvGrpSpPr>
        <p:grpSpPr>
          <a:xfrm>
            <a:off x="3052612" y="2452708"/>
            <a:ext cx="3038777" cy="1631036"/>
            <a:chOff x="78026" y="966808"/>
            <a:chExt cx="3038777" cy="1631036"/>
          </a:xfrm>
        </p:grpSpPr>
        <p:pic>
          <p:nvPicPr>
            <p:cNvPr id="65" name="Picture 64">
              <a:extLst>
                <a:ext uri="{FF2B5EF4-FFF2-40B4-BE49-F238E27FC236}">
                  <a16:creationId xmlns="" xmlns:a16="http://schemas.microsoft.com/office/drawing/2014/main" id="{5020BD71-A6DA-47A2-8EC9-429E77DA6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26" y="966808"/>
              <a:ext cx="172082" cy="1631036"/>
            </a:xfrm>
            <a:prstGeom prst="rect">
              <a:avLst/>
            </a:prstGeom>
          </p:spPr>
        </p:pic>
        <p:pic>
          <p:nvPicPr>
            <p:cNvPr id="66" name="Picture 65">
              <a:extLst>
                <a:ext uri="{FF2B5EF4-FFF2-40B4-BE49-F238E27FC236}">
                  <a16:creationId xmlns="" xmlns:a16="http://schemas.microsoft.com/office/drawing/2014/main" id="{B9EB6489-CDEF-4239-8483-BF8CCDFEA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35" y="966808"/>
              <a:ext cx="172082" cy="1631036"/>
            </a:xfrm>
            <a:prstGeom prst="rect">
              <a:avLst/>
            </a:prstGeom>
          </p:spPr>
        </p:pic>
        <p:pic>
          <p:nvPicPr>
            <p:cNvPr id="67" name="Picture 66">
              <a:extLst>
                <a:ext uri="{FF2B5EF4-FFF2-40B4-BE49-F238E27FC236}">
                  <a16:creationId xmlns="" xmlns:a16="http://schemas.microsoft.com/office/drawing/2014/main" id="{B2ACD1A7-9C65-4512-8E04-AB5D9413D5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244" y="966808"/>
              <a:ext cx="172082" cy="1631036"/>
            </a:xfrm>
            <a:prstGeom prst="rect">
              <a:avLst/>
            </a:prstGeom>
          </p:spPr>
        </p:pic>
        <p:pic>
          <p:nvPicPr>
            <p:cNvPr id="68" name="Picture 67">
              <a:extLst>
                <a:ext uri="{FF2B5EF4-FFF2-40B4-BE49-F238E27FC236}">
                  <a16:creationId xmlns="" xmlns:a16="http://schemas.microsoft.com/office/drawing/2014/main" id="{A2BC7614-DA1F-417C-87AF-1233AC120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853" y="966808"/>
              <a:ext cx="172082" cy="1631036"/>
            </a:xfrm>
            <a:prstGeom prst="rect">
              <a:avLst/>
            </a:prstGeom>
          </p:spPr>
        </p:pic>
        <p:pic>
          <p:nvPicPr>
            <p:cNvPr id="69" name="Picture 68">
              <a:extLst>
                <a:ext uri="{FF2B5EF4-FFF2-40B4-BE49-F238E27FC236}">
                  <a16:creationId xmlns="" xmlns:a16="http://schemas.microsoft.com/office/drawing/2014/main" id="{53785837-43DC-4D40-9BD3-6AA20C692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462" y="966808"/>
              <a:ext cx="172082" cy="1631036"/>
            </a:xfrm>
            <a:prstGeom prst="rect">
              <a:avLst/>
            </a:prstGeom>
          </p:spPr>
        </p:pic>
        <p:pic>
          <p:nvPicPr>
            <p:cNvPr id="70" name="Picture 69">
              <a:extLst>
                <a:ext uri="{FF2B5EF4-FFF2-40B4-BE49-F238E27FC236}">
                  <a16:creationId xmlns="" xmlns:a16="http://schemas.microsoft.com/office/drawing/2014/main" id="{37C4DEC6-259A-4EF9-8F62-E0429AF74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1071" y="966808"/>
              <a:ext cx="172082" cy="1631036"/>
            </a:xfrm>
            <a:prstGeom prst="rect">
              <a:avLst/>
            </a:prstGeom>
          </p:spPr>
        </p:pic>
        <p:pic>
          <p:nvPicPr>
            <p:cNvPr id="71" name="Picture 70">
              <a:extLst>
                <a:ext uri="{FF2B5EF4-FFF2-40B4-BE49-F238E27FC236}">
                  <a16:creationId xmlns="" xmlns:a16="http://schemas.microsoft.com/office/drawing/2014/main" id="{9F9F04C3-05CC-4DDD-BF86-FBCC9E5072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680" y="966808"/>
              <a:ext cx="172082" cy="1631036"/>
            </a:xfrm>
            <a:prstGeom prst="rect">
              <a:avLst/>
            </a:prstGeom>
          </p:spPr>
        </p:pic>
        <p:pic>
          <p:nvPicPr>
            <p:cNvPr id="80" name="Picture 79">
              <a:extLst>
                <a:ext uri="{FF2B5EF4-FFF2-40B4-BE49-F238E27FC236}">
                  <a16:creationId xmlns="" xmlns:a16="http://schemas.microsoft.com/office/drawing/2014/main" id="{3932AFD0-363C-4DA7-85B0-0D4E624F87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2289" y="966808"/>
              <a:ext cx="172082" cy="1631036"/>
            </a:xfrm>
            <a:prstGeom prst="rect">
              <a:avLst/>
            </a:prstGeom>
          </p:spPr>
        </p:pic>
        <p:pic>
          <p:nvPicPr>
            <p:cNvPr id="81" name="Picture 80">
              <a:extLst>
                <a:ext uri="{FF2B5EF4-FFF2-40B4-BE49-F238E27FC236}">
                  <a16:creationId xmlns="" xmlns:a16="http://schemas.microsoft.com/office/drawing/2014/main" id="{9568E4DA-1D33-4C2B-B345-8A0E562E81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898" y="966808"/>
              <a:ext cx="172082" cy="1631036"/>
            </a:xfrm>
            <a:prstGeom prst="rect">
              <a:avLst/>
            </a:prstGeom>
          </p:spPr>
        </p:pic>
        <p:pic>
          <p:nvPicPr>
            <p:cNvPr id="82" name="Picture 81">
              <a:extLst>
                <a:ext uri="{FF2B5EF4-FFF2-40B4-BE49-F238E27FC236}">
                  <a16:creationId xmlns="" xmlns:a16="http://schemas.microsoft.com/office/drawing/2014/main" id="{66791114-903C-4A05-B445-542442FD09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507" y="966808"/>
              <a:ext cx="172082" cy="1631036"/>
            </a:xfrm>
            <a:prstGeom prst="rect">
              <a:avLst/>
            </a:prstGeom>
          </p:spPr>
        </p:pic>
        <p:pic>
          <p:nvPicPr>
            <p:cNvPr id="83" name="Picture 82">
              <a:extLst>
                <a:ext uri="{FF2B5EF4-FFF2-40B4-BE49-F238E27FC236}">
                  <a16:creationId xmlns="" xmlns:a16="http://schemas.microsoft.com/office/drawing/2014/main" id="{EFE7D7BB-B913-4871-8786-412C5A264F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116" y="966808"/>
              <a:ext cx="172082" cy="1631036"/>
            </a:xfrm>
            <a:prstGeom prst="rect">
              <a:avLst/>
            </a:prstGeom>
          </p:spPr>
        </p:pic>
        <p:pic>
          <p:nvPicPr>
            <p:cNvPr id="84" name="Picture 83">
              <a:extLst>
                <a:ext uri="{FF2B5EF4-FFF2-40B4-BE49-F238E27FC236}">
                  <a16:creationId xmlns="" xmlns:a16="http://schemas.microsoft.com/office/drawing/2014/main" id="{B8081FA4-15F6-4260-B8EB-D6BA2EFEAC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4721" y="966808"/>
              <a:ext cx="172082" cy="1631036"/>
            </a:xfrm>
            <a:prstGeom prst="rect">
              <a:avLst/>
            </a:prstGeom>
          </p:spPr>
        </p:pic>
      </p:grpSp>
      <p:sp>
        <p:nvSpPr>
          <p:cNvPr id="2" name="Text Placeholder 1"/>
          <p:cNvSpPr>
            <a:spLocks noGrp="1"/>
          </p:cNvSpPr>
          <p:nvPr>
            <p:ph type="body" sz="quarter" idx="11"/>
          </p:nvPr>
        </p:nvSpPr>
        <p:spPr/>
        <p:txBody>
          <a:bodyPr/>
          <a:lstStyle/>
          <a:p>
            <a:r>
              <a:rPr lang="en-GB" dirty="0"/>
              <a:t>1.17 Composition and calculation: 100 </a:t>
            </a:r>
            <a:r>
              <a:rPr lang="en-US" dirty="0"/>
              <a:t>– step 3:9</a:t>
            </a:r>
          </a:p>
        </p:txBody>
      </p:sp>
      <p:sp>
        <p:nvSpPr>
          <p:cNvPr id="3" name="TextBox 2">
            <a:extLst>
              <a:ext uri="{FF2B5EF4-FFF2-40B4-BE49-F238E27FC236}">
                <a16:creationId xmlns="" xmlns:a16="http://schemas.microsoft.com/office/drawing/2014/main" id="{454B7A6D-C204-4F2D-96AB-0A7427DA6B7B}"/>
              </a:ext>
            </a:extLst>
          </p:cNvPr>
          <p:cNvSpPr txBox="1"/>
          <p:nvPr/>
        </p:nvSpPr>
        <p:spPr bwMode="auto">
          <a:xfrm>
            <a:off x="4996706" y="1246858"/>
            <a:ext cx="655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120</a:t>
            </a:r>
          </a:p>
        </p:txBody>
      </p:sp>
      <p:sp>
        <p:nvSpPr>
          <p:cNvPr id="4" name="TextBox 3">
            <a:extLst>
              <a:ext uri="{FF2B5EF4-FFF2-40B4-BE49-F238E27FC236}">
                <a16:creationId xmlns="" xmlns:a16="http://schemas.microsoft.com/office/drawing/2014/main" id="{0B559905-3077-4D53-A5FB-FB5F2239B7A3}"/>
              </a:ext>
            </a:extLst>
          </p:cNvPr>
          <p:cNvSpPr txBox="1"/>
          <p:nvPr/>
        </p:nvSpPr>
        <p:spPr bwMode="auto">
          <a:xfrm>
            <a:off x="3932923" y="1246858"/>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5" name="TextBox 4">
            <a:extLst>
              <a:ext uri="{FF2B5EF4-FFF2-40B4-BE49-F238E27FC236}">
                <a16:creationId xmlns="" xmlns:a16="http://schemas.microsoft.com/office/drawing/2014/main" id="{92E7AAC6-0F71-4B9E-8520-C8FF6239E2C9}"/>
              </a:ext>
            </a:extLst>
          </p:cNvPr>
          <p:cNvSpPr txBox="1"/>
          <p:nvPr/>
        </p:nvSpPr>
        <p:spPr bwMode="auto">
          <a:xfrm>
            <a:off x="4242795" y="1246858"/>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50</a:t>
            </a:r>
          </a:p>
        </p:txBody>
      </p:sp>
      <p:sp>
        <p:nvSpPr>
          <p:cNvPr id="6" name="TextBox 5">
            <a:extLst>
              <a:ext uri="{FF2B5EF4-FFF2-40B4-BE49-F238E27FC236}">
                <a16:creationId xmlns="" xmlns:a16="http://schemas.microsoft.com/office/drawing/2014/main" id="{64BEBC14-98E4-4438-9149-E0E96999455E}"/>
              </a:ext>
            </a:extLst>
          </p:cNvPr>
          <p:cNvSpPr txBox="1"/>
          <p:nvPr/>
        </p:nvSpPr>
        <p:spPr bwMode="auto">
          <a:xfrm>
            <a:off x="3489347" y="1246858"/>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70</a:t>
            </a:r>
          </a:p>
        </p:txBody>
      </p:sp>
      <p:sp>
        <p:nvSpPr>
          <p:cNvPr id="7" name="TextBox 6">
            <a:extLst>
              <a:ext uri="{FF2B5EF4-FFF2-40B4-BE49-F238E27FC236}">
                <a16:creationId xmlns="" xmlns:a16="http://schemas.microsoft.com/office/drawing/2014/main" id="{460ED198-695E-40C3-B636-44D328DA688C}"/>
              </a:ext>
            </a:extLst>
          </p:cNvPr>
          <p:cNvSpPr txBox="1"/>
          <p:nvPr/>
        </p:nvSpPr>
        <p:spPr bwMode="auto">
          <a:xfrm>
            <a:off x="4683668" y="1246858"/>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pic>
        <p:nvPicPr>
          <p:cNvPr id="10" name="Picture 9">
            <a:extLst>
              <a:ext uri="{FF2B5EF4-FFF2-40B4-BE49-F238E27FC236}">
                <a16:creationId xmlns="" xmlns:a16="http://schemas.microsoft.com/office/drawing/2014/main" id="{6E1CE8D6-F3A8-4DDB-963F-CFB5BFDEC0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2853" y="2452708"/>
            <a:ext cx="172082" cy="1631036"/>
          </a:xfrm>
          <a:prstGeom prst="rect">
            <a:avLst/>
          </a:prstGeom>
        </p:spPr>
      </p:pic>
      <p:pic>
        <p:nvPicPr>
          <p:cNvPr id="11" name="Picture 10">
            <a:extLst>
              <a:ext uri="{FF2B5EF4-FFF2-40B4-BE49-F238E27FC236}">
                <a16:creationId xmlns="" xmlns:a16="http://schemas.microsoft.com/office/drawing/2014/main" id="{5E9B622E-831A-4DA5-BD75-059EB91D17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7477" y="2452708"/>
            <a:ext cx="172082" cy="1631036"/>
          </a:xfrm>
          <a:prstGeom prst="rect">
            <a:avLst/>
          </a:prstGeom>
        </p:spPr>
      </p:pic>
      <p:pic>
        <p:nvPicPr>
          <p:cNvPr id="12" name="Picture 11">
            <a:extLst>
              <a:ext uri="{FF2B5EF4-FFF2-40B4-BE49-F238E27FC236}">
                <a16:creationId xmlns="" xmlns:a16="http://schemas.microsoft.com/office/drawing/2014/main" id="{E22624E0-AB1B-441A-AEE7-E029C564D7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2101" y="2452708"/>
            <a:ext cx="172082" cy="1631036"/>
          </a:xfrm>
          <a:prstGeom prst="rect">
            <a:avLst/>
          </a:prstGeom>
        </p:spPr>
      </p:pic>
      <p:pic>
        <p:nvPicPr>
          <p:cNvPr id="13" name="Picture 12">
            <a:extLst>
              <a:ext uri="{FF2B5EF4-FFF2-40B4-BE49-F238E27FC236}">
                <a16:creationId xmlns="" xmlns:a16="http://schemas.microsoft.com/office/drawing/2014/main" id="{4E5B711F-7028-48F2-9884-95C960A42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6725" y="2452708"/>
            <a:ext cx="172082" cy="1631036"/>
          </a:xfrm>
          <a:prstGeom prst="rect">
            <a:avLst/>
          </a:prstGeom>
        </p:spPr>
      </p:pic>
      <p:pic>
        <p:nvPicPr>
          <p:cNvPr id="14" name="Picture 13">
            <a:extLst>
              <a:ext uri="{FF2B5EF4-FFF2-40B4-BE49-F238E27FC236}">
                <a16:creationId xmlns="" xmlns:a16="http://schemas.microsoft.com/office/drawing/2014/main" id="{9B8384BF-FB6B-4265-8934-C66311CD71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1349" y="2452708"/>
            <a:ext cx="172082" cy="1631036"/>
          </a:xfrm>
          <a:prstGeom prst="rect">
            <a:avLst/>
          </a:prstGeom>
        </p:spPr>
      </p:pic>
      <p:pic>
        <p:nvPicPr>
          <p:cNvPr id="15" name="Picture 14">
            <a:extLst>
              <a:ext uri="{FF2B5EF4-FFF2-40B4-BE49-F238E27FC236}">
                <a16:creationId xmlns="" xmlns:a16="http://schemas.microsoft.com/office/drawing/2014/main" id="{6B697227-BBAE-4CA2-AA9C-0192C78C26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5975" y="2452708"/>
            <a:ext cx="172082" cy="1631036"/>
          </a:xfrm>
          <a:prstGeom prst="rect">
            <a:avLst/>
          </a:prstGeom>
        </p:spPr>
      </p:pic>
      <p:pic>
        <p:nvPicPr>
          <p:cNvPr id="16" name="Picture 15">
            <a:extLst>
              <a:ext uri="{FF2B5EF4-FFF2-40B4-BE49-F238E27FC236}">
                <a16:creationId xmlns="" xmlns:a16="http://schemas.microsoft.com/office/drawing/2014/main" id="{B05D4092-9C5C-413D-8192-649D02002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0601" y="2452708"/>
            <a:ext cx="172082" cy="1631036"/>
          </a:xfrm>
          <a:prstGeom prst="rect">
            <a:avLst/>
          </a:prstGeom>
        </p:spPr>
      </p:pic>
      <p:pic>
        <p:nvPicPr>
          <p:cNvPr id="22" name="Picture 21">
            <a:extLst>
              <a:ext uri="{FF2B5EF4-FFF2-40B4-BE49-F238E27FC236}">
                <a16:creationId xmlns="" xmlns:a16="http://schemas.microsoft.com/office/drawing/2014/main" id="{9B74407D-8DDE-4381-8CB6-7296ACDD07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2872" y="2452708"/>
            <a:ext cx="172082" cy="1631036"/>
          </a:xfrm>
          <a:prstGeom prst="rect">
            <a:avLst/>
          </a:prstGeom>
        </p:spPr>
      </p:pic>
      <p:pic>
        <p:nvPicPr>
          <p:cNvPr id="23" name="Picture 22">
            <a:extLst>
              <a:ext uri="{FF2B5EF4-FFF2-40B4-BE49-F238E27FC236}">
                <a16:creationId xmlns="" xmlns:a16="http://schemas.microsoft.com/office/drawing/2014/main" id="{232ECEC3-D27D-4FCA-94A8-9C174B7CB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7496" y="2452708"/>
            <a:ext cx="172082" cy="1631036"/>
          </a:xfrm>
          <a:prstGeom prst="rect">
            <a:avLst/>
          </a:prstGeom>
        </p:spPr>
      </p:pic>
      <p:pic>
        <p:nvPicPr>
          <p:cNvPr id="24" name="Picture 23">
            <a:extLst>
              <a:ext uri="{FF2B5EF4-FFF2-40B4-BE49-F238E27FC236}">
                <a16:creationId xmlns="" xmlns:a16="http://schemas.microsoft.com/office/drawing/2014/main" id="{580F0420-53D4-497A-A6DB-F91A0B3A9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2120" y="2452708"/>
            <a:ext cx="172082" cy="1631036"/>
          </a:xfrm>
          <a:prstGeom prst="rect">
            <a:avLst/>
          </a:prstGeom>
        </p:spPr>
      </p:pic>
      <p:pic>
        <p:nvPicPr>
          <p:cNvPr id="25" name="Picture 24">
            <a:extLst>
              <a:ext uri="{FF2B5EF4-FFF2-40B4-BE49-F238E27FC236}">
                <a16:creationId xmlns="" xmlns:a16="http://schemas.microsoft.com/office/drawing/2014/main" id="{D3F0E851-BFB4-4F35-A8AC-D6D1C4B89C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6744" y="2452708"/>
            <a:ext cx="172082" cy="1631036"/>
          </a:xfrm>
          <a:prstGeom prst="rect">
            <a:avLst/>
          </a:prstGeom>
        </p:spPr>
      </p:pic>
      <p:pic>
        <p:nvPicPr>
          <p:cNvPr id="26" name="Picture 25">
            <a:extLst>
              <a:ext uri="{FF2B5EF4-FFF2-40B4-BE49-F238E27FC236}">
                <a16:creationId xmlns="" xmlns:a16="http://schemas.microsoft.com/office/drawing/2014/main" id="{CEC2BEFB-163A-47F4-820A-F38FAD98F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1368" y="2452708"/>
            <a:ext cx="172082" cy="1631036"/>
          </a:xfrm>
          <a:prstGeom prst="rect">
            <a:avLst/>
          </a:prstGeom>
        </p:spPr>
      </p:pic>
      <p:sp>
        <p:nvSpPr>
          <p:cNvPr id="28" name="TextBox 27">
            <a:extLst>
              <a:ext uri="{FF2B5EF4-FFF2-40B4-BE49-F238E27FC236}">
                <a16:creationId xmlns="" xmlns:a16="http://schemas.microsoft.com/office/drawing/2014/main" id="{0535A101-CA8C-4237-80E1-9D3B05AB9631}"/>
              </a:ext>
            </a:extLst>
          </p:cNvPr>
          <p:cNvSpPr txBox="1"/>
          <p:nvPr/>
        </p:nvSpPr>
        <p:spPr bwMode="auto">
          <a:xfrm>
            <a:off x="3137312" y="4780633"/>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a:t>
            </a:r>
          </a:p>
        </p:txBody>
      </p:sp>
      <p:sp>
        <p:nvSpPr>
          <p:cNvPr id="30" name="TextBox 29">
            <a:extLst>
              <a:ext uri="{FF2B5EF4-FFF2-40B4-BE49-F238E27FC236}">
                <a16:creationId xmlns="" xmlns:a16="http://schemas.microsoft.com/office/drawing/2014/main" id="{F9D86B12-1629-41A6-9411-38511C022BBE}"/>
              </a:ext>
            </a:extLst>
          </p:cNvPr>
          <p:cNvSpPr txBox="1"/>
          <p:nvPr/>
        </p:nvSpPr>
        <p:spPr bwMode="auto">
          <a:xfrm>
            <a:off x="4416375" y="4780633"/>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a:t>
            </a:r>
          </a:p>
        </p:txBody>
      </p:sp>
      <p:sp>
        <p:nvSpPr>
          <p:cNvPr id="32" name="TextBox 31">
            <a:extLst>
              <a:ext uri="{FF2B5EF4-FFF2-40B4-BE49-F238E27FC236}">
                <a16:creationId xmlns="" xmlns:a16="http://schemas.microsoft.com/office/drawing/2014/main" id="{30E70CDE-7EC2-49D6-B500-A535CB5E32C1}"/>
              </a:ext>
            </a:extLst>
          </p:cNvPr>
          <p:cNvSpPr txBox="1"/>
          <p:nvPr/>
        </p:nvSpPr>
        <p:spPr bwMode="auto">
          <a:xfrm>
            <a:off x="5566172" y="4780633"/>
            <a:ext cx="5432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a:t>
            </a:r>
          </a:p>
        </p:txBody>
      </p:sp>
      <p:sp>
        <p:nvSpPr>
          <p:cNvPr id="33" name="TextBox 32">
            <a:extLst>
              <a:ext uri="{FF2B5EF4-FFF2-40B4-BE49-F238E27FC236}">
                <a16:creationId xmlns="" xmlns:a16="http://schemas.microsoft.com/office/drawing/2014/main" id="{DD4D5420-630B-46E3-BE07-2351F7DAF520}"/>
              </a:ext>
            </a:extLst>
          </p:cNvPr>
          <p:cNvSpPr txBox="1"/>
          <p:nvPr/>
        </p:nvSpPr>
        <p:spPr bwMode="auto">
          <a:xfrm>
            <a:off x="2883048" y="5115913"/>
            <a:ext cx="8502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tens</a:t>
            </a:r>
          </a:p>
        </p:txBody>
      </p:sp>
      <p:sp>
        <p:nvSpPr>
          <p:cNvPr id="34" name="TextBox 33">
            <a:extLst>
              <a:ext uri="{FF2B5EF4-FFF2-40B4-BE49-F238E27FC236}">
                <a16:creationId xmlns="" xmlns:a16="http://schemas.microsoft.com/office/drawing/2014/main" id="{2CC83E2F-9BE3-4DE9-9170-732581E88C7E}"/>
              </a:ext>
            </a:extLst>
          </p:cNvPr>
          <p:cNvSpPr txBox="1"/>
          <p:nvPr/>
        </p:nvSpPr>
        <p:spPr bwMode="auto">
          <a:xfrm>
            <a:off x="4162111" y="5115913"/>
            <a:ext cx="8502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tens</a:t>
            </a:r>
          </a:p>
        </p:txBody>
      </p:sp>
      <p:sp>
        <p:nvSpPr>
          <p:cNvPr id="35" name="TextBox 34">
            <a:extLst>
              <a:ext uri="{FF2B5EF4-FFF2-40B4-BE49-F238E27FC236}">
                <a16:creationId xmlns="" xmlns:a16="http://schemas.microsoft.com/office/drawing/2014/main" id="{E5912A81-1280-48DD-8475-1685F482BE35}"/>
              </a:ext>
            </a:extLst>
          </p:cNvPr>
          <p:cNvSpPr txBox="1"/>
          <p:nvPr/>
        </p:nvSpPr>
        <p:spPr bwMode="auto">
          <a:xfrm>
            <a:off x="5412667" y="5115913"/>
            <a:ext cx="8502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tens</a:t>
            </a:r>
          </a:p>
        </p:txBody>
      </p:sp>
      <p:sp>
        <p:nvSpPr>
          <p:cNvPr id="63" name="TextBox 62">
            <a:extLst>
              <a:ext uri="{FF2B5EF4-FFF2-40B4-BE49-F238E27FC236}">
                <a16:creationId xmlns="" xmlns:a16="http://schemas.microsoft.com/office/drawing/2014/main" id="{98A05AAF-3B4A-46D3-BC80-0D152B038714}"/>
              </a:ext>
            </a:extLst>
          </p:cNvPr>
          <p:cNvSpPr txBox="1"/>
          <p:nvPr/>
        </p:nvSpPr>
        <p:spPr bwMode="auto">
          <a:xfrm>
            <a:off x="4938285" y="4782098"/>
            <a:ext cx="5432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64" name="TextBox 63">
            <a:extLst>
              <a:ext uri="{FF2B5EF4-FFF2-40B4-BE49-F238E27FC236}">
                <a16:creationId xmlns="" xmlns:a16="http://schemas.microsoft.com/office/drawing/2014/main" id="{E0634DC2-28AC-47D3-B7A9-D6BCA4242692}"/>
              </a:ext>
            </a:extLst>
          </p:cNvPr>
          <p:cNvSpPr txBox="1"/>
          <p:nvPr/>
        </p:nvSpPr>
        <p:spPr bwMode="auto">
          <a:xfrm>
            <a:off x="3675881" y="4783014"/>
            <a:ext cx="5432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Tree>
    <p:extLst>
      <p:ext uri="{BB962C8B-B14F-4D97-AF65-F5344CB8AC3E}">
        <p14:creationId xmlns:p14="http://schemas.microsoft.com/office/powerpoint/2010/main" val="330180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6">
                                            <p:txEl>
                                              <p:pRg st="0" end="0"/>
                                            </p:txEl>
                                          </p:spTgt>
                                        </p:tgtEl>
                                        <p:attrNameLst>
                                          <p:attrName>style.color</p:attrName>
                                        </p:attrNameLst>
                                      </p:cBhvr>
                                      <p:to>
                                        <a:srgbClr val="E72420"/>
                                      </p:to>
                                    </p:animClr>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1500"/>
                            </p:stCondLst>
                            <p:childTnLst>
                              <p:par>
                                <p:cTn id="30" presetID="3" presetClass="emph" presetSubtype="2" fill="hold" grpId="0" nodeType="afterEffect">
                                  <p:stCondLst>
                                    <p:cond delay="250"/>
                                  </p:stCondLst>
                                  <p:childTnLst>
                                    <p:animClr clrSpc="rgb" dir="cw">
                                      <p:cBhvr override="childStyle">
                                        <p:cTn id="31" dur="1000" fill="hold"/>
                                        <p:tgtEl>
                                          <p:spTgt spid="6">
                                            <p:txEl>
                                              <p:pRg st="0" end="0"/>
                                            </p:txEl>
                                          </p:spTgt>
                                        </p:tgtEl>
                                        <p:attrNameLst>
                                          <p:attrName>style.color</p:attrName>
                                        </p:attrNameLst>
                                      </p:cBhvr>
                                      <p:to>
                                        <a:srgbClr val="000000"/>
                                      </p:to>
                                    </p:animClr>
                                  </p:childTnLst>
                                </p:cTn>
                              </p:par>
                            </p:childTnLst>
                          </p:cTn>
                        </p:par>
                      </p:childTnLst>
                    </p:cTn>
                  </p:par>
                  <p:par>
                    <p:cTn id="32" fill="hold">
                      <p:stCondLst>
                        <p:cond delay="indefinite"/>
                      </p:stCondLst>
                      <p:childTnLst>
                        <p:par>
                          <p:cTn id="33" fill="hold">
                            <p:stCondLst>
                              <p:cond delay="0"/>
                            </p:stCondLst>
                            <p:childTnLst>
                              <p:par>
                                <p:cTn id="34" presetID="3" presetClass="emph" presetSubtype="2" fill="hold" nodeType="clickEffect">
                                  <p:stCondLst>
                                    <p:cond delay="0"/>
                                  </p:stCondLst>
                                  <p:childTnLst>
                                    <p:animClr clrSpc="rgb" dir="cw">
                                      <p:cBhvr override="childStyle">
                                        <p:cTn id="35" dur="1000" fill="hold"/>
                                        <p:tgtEl>
                                          <p:spTgt spid="5">
                                            <p:txEl>
                                              <p:pRg st="0" end="0"/>
                                            </p:txEl>
                                          </p:spTgt>
                                        </p:tgtEl>
                                        <p:attrNameLst>
                                          <p:attrName>style.color</p:attrName>
                                        </p:attrNameLst>
                                      </p:cBhvr>
                                      <p:to>
                                        <a:srgbClr val="E72420"/>
                                      </p:to>
                                    </p:animClr>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par>
                          <p:cTn id="52" fill="hold">
                            <p:stCondLst>
                              <p:cond delay="1500"/>
                            </p:stCondLst>
                            <p:childTnLst>
                              <p:par>
                                <p:cTn id="53" presetID="3" presetClass="emph" presetSubtype="2" fill="hold" grpId="0" nodeType="afterEffect">
                                  <p:stCondLst>
                                    <p:cond delay="250"/>
                                  </p:stCondLst>
                                  <p:childTnLst>
                                    <p:animClr clrSpc="rgb" dir="cw">
                                      <p:cBhvr override="childStyle">
                                        <p:cTn id="54" dur="1000" fill="hold"/>
                                        <p:tgtEl>
                                          <p:spTgt spid="5">
                                            <p:txEl>
                                              <p:pRg st="0" end="0"/>
                                            </p:txEl>
                                          </p:spTgt>
                                        </p:tgtEl>
                                        <p:attrNameLst>
                                          <p:attrName>style.color</p:attrName>
                                        </p:attrNameLst>
                                      </p:cBhvr>
                                      <p:to>
                                        <a:srgbClr val="000000"/>
                                      </p:to>
                                    </p:animClr>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500"/>
                                        <p:tgtEl>
                                          <p:spTgt spid="6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500"/>
                                        <p:tgtEl>
                                          <p:spTgt spid="6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35" presetClass="path" presetSubtype="0" accel="50000" fill="hold" nodeType="clickEffect">
                                  <p:stCondLst>
                                    <p:cond delay="0"/>
                                  </p:stCondLst>
                                  <p:childTnLst>
                                    <p:animMotion origin="layout" path="M -1.38889E-6 1.11111E-6 L -0.03177 1.11111E-6 " pathEditMode="relative" rAng="0" ptsTypes="AA">
                                      <p:cBhvr>
                                        <p:cTn id="86" dur="2000" fill="hold"/>
                                        <p:tgtEl>
                                          <p:spTgt spid="23"/>
                                        </p:tgtEl>
                                        <p:attrNameLst>
                                          <p:attrName>ppt_x</p:attrName>
                                          <p:attrName>ppt_y</p:attrName>
                                        </p:attrNameLst>
                                      </p:cBhvr>
                                      <p:rCtr x="-1597" y="0"/>
                                    </p:animMotion>
                                  </p:childTnLst>
                                </p:cTn>
                              </p:par>
                              <p:par>
                                <p:cTn id="87" presetID="35" presetClass="path" presetSubtype="0" accel="50000" fill="hold" nodeType="withEffect">
                                  <p:stCondLst>
                                    <p:cond delay="0"/>
                                  </p:stCondLst>
                                  <p:childTnLst>
                                    <p:animMotion origin="layout" path="M 2.22222E-6 1.11111E-6 L -0.03455 1.11111E-6 " pathEditMode="relative" rAng="0" ptsTypes="AA">
                                      <p:cBhvr>
                                        <p:cTn id="88" dur="2000" fill="hold"/>
                                        <p:tgtEl>
                                          <p:spTgt spid="24"/>
                                        </p:tgtEl>
                                        <p:attrNameLst>
                                          <p:attrName>ppt_x</p:attrName>
                                          <p:attrName>ppt_y</p:attrName>
                                        </p:attrNameLst>
                                      </p:cBhvr>
                                      <p:rCtr x="-1736" y="0"/>
                                    </p:animMotion>
                                  </p:childTnLst>
                                </p:cTn>
                              </p:par>
                              <p:par>
                                <p:cTn id="89" presetID="35" presetClass="path" presetSubtype="0" accel="50000" fill="hold" nodeType="withEffect">
                                  <p:stCondLst>
                                    <p:cond delay="0"/>
                                  </p:stCondLst>
                                  <p:childTnLst>
                                    <p:animMotion origin="layout" path="M -4.16667E-6 1.11111E-6 L -0.0368 1.11111E-6 " pathEditMode="relative" rAng="0" ptsTypes="AA">
                                      <p:cBhvr>
                                        <p:cTn id="90" dur="2000" fill="hold"/>
                                        <p:tgtEl>
                                          <p:spTgt spid="25"/>
                                        </p:tgtEl>
                                        <p:attrNameLst>
                                          <p:attrName>ppt_x</p:attrName>
                                          <p:attrName>ppt_y</p:attrName>
                                        </p:attrNameLst>
                                      </p:cBhvr>
                                      <p:rCtr x="-1840" y="0"/>
                                    </p:animMotion>
                                  </p:childTnLst>
                                </p:cTn>
                              </p:par>
                              <p:par>
                                <p:cTn id="91" presetID="35" presetClass="path" presetSubtype="0" accel="50000" fill="hold" nodeType="withEffect">
                                  <p:stCondLst>
                                    <p:cond delay="0"/>
                                  </p:stCondLst>
                                  <p:childTnLst>
                                    <p:animMotion origin="layout" path="M -4.16667E-6 1.11111E-6 L -0.03958 1.11111E-6 " pathEditMode="relative" rAng="0" ptsTypes="AA">
                                      <p:cBhvr>
                                        <p:cTn id="92" dur="2000" fill="hold"/>
                                        <p:tgtEl>
                                          <p:spTgt spid="26"/>
                                        </p:tgtEl>
                                        <p:attrNameLst>
                                          <p:attrName>ppt_x</p:attrName>
                                          <p:attrName>ppt_y</p:attrName>
                                        </p:attrNameLst>
                                      </p:cBhvr>
                                      <p:rCtr x="-1979" y="0"/>
                                    </p:animMotion>
                                  </p:childTnLst>
                                </p:cTn>
                              </p:par>
                              <p:par>
                                <p:cTn id="93" presetID="35" presetClass="path" presetSubtype="0" accel="50000" fill="hold" nodeType="withEffect">
                                  <p:stCondLst>
                                    <p:cond delay="0"/>
                                  </p:stCondLst>
                                  <p:childTnLst>
                                    <p:animMotion origin="layout" path="M 5E-6 1.11111E-6 L -0.02848 1.11111E-6 " pathEditMode="relative" rAng="0" ptsTypes="AA">
                                      <p:cBhvr>
                                        <p:cTn id="94" dur="2000" fill="hold"/>
                                        <p:tgtEl>
                                          <p:spTgt spid="22"/>
                                        </p:tgtEl>
                                        <p:attrNameLst>
                                          <p:attrName>ppt_x</p:attrName>
                                          <p:attrName>ppt_y</p:attrName>
                                        </p:attrNameLst>
                                      </p:cBhvr>
                                      <p:rCtr x="-1424" y="0"/>
                                    </p:animMotion>
                                  </p:childTnLst>
                                </p:cTn>
                              </p:par>
                              <p:par>
                                <p:cTn id="95" presetID="63" presetClass="path" presetSubtype="0" accel="50000" fill="hold" nodeType="withEffect">
                                  <p:stCondLst>
                                    <p:cond delay="0"/>
                                  </p:stCondLst>
                                  <p:childTnLst>
                                    <p:animMotion origin="layout" path="M -8.33333E-7 1.11111E-6 L 0.04254 1.11111E-6 " pathEditMode="relative" rAng="0" ptsTypes="AA">
                                      <p:cBhvr>
                                        <p:cTn id="96" dur="2000" fill="hold"/>
                                        <p:tgtEl>
                                          <p:spTgt spid="10"/>
                                        </p:tgtEl>
                                        <p:attrNameLst>
                                          <p:attrName>ppt_x</p:attrName>
                                          <p:attrName>ppt_y</p:attrName>
                                        </p:attrNameLst>
                                      </p:cBhvr>
                                      <p:rCtr x="2118" y="0"/>
                                    </p:animMotion>
                                  </p:childTnLst>
                                </p:cTn>
                              </p:par>
                              <p:par>
                                <p:cTn id="97" presetID="63" presetClass="path" presetSubtype="0" accel="50000" fill="hold" nodeType="withEffect">
                                  <p:stCondLst>
                                    <p:cond delay="0"/>
                                  </p:stCondLst>
                                  <p:childTnLst>
                                    <p:animMotion origin="layout" path="M -8.33333E-7 1.11111E-6 L 0.04011 1.11111E-6 " pathEditMode="relative" rAng="0" ptsTypes="AA">
                                      <p:cBhvr>
                                        <p:cTn id="98" dur="2000" fill="hold"/>
                                        <p:tgtEl>
                                          <p:spTgt spid="11"/>
                                        </p:tgtEl>
                                        <p:attrNameLst>
                                          <p:attrName>ppt_x</p:attrName>
                                          <p:attrName>ppt_y</p:attrName>
                                        </p:attrNameLst>
                                      </p:cBhvr>
                                      <p:rCtr x="1997" y="0"/>
                                    </p:animMotion>
                                  </p:childTnLst>
                                </p:cTn>
                              </p:par>
                              <p:par>
                                <p:cTn id="99" presetID="63" presetClass="path" presetSubtype="0" accel="50000" fill="hold" nodeType="withEffect">
                                  <p:stCondLst>
                                    <p:cond delay="0"/>
                                  </p:stCondLst>
                                  <p:childTnLst>
                                    <p:animMotion origin="layout" path="M 2.77778E-6 1.11111E-6 L 0.03732 0.00023 " pathEditMode="relative" rAng="0" ptsTypes="AA">
                                      <p:cBhvr>
                                        <p:cTn id="100" dur="2000" fill="hold"/>
                                        <p:tgtEl>
                                          <p:spTgt spid="12"/>
                                        </p:tgtEl>
                                        <p:attrNameLst>
                                          <p:attrName>ppt_x</p:attrName>
                                          <p:attrName>ppt_y</p:attrName>
                                        </p:attrNameLst>
                                      </p:cBhvr>
                                      <p:rCtr x="1858" y="0"/>
                                    </p:animMotion>
                                  </p:childTnLst>
                                </p:cTn>
                              </p:par>
                              <p:par>
                                <p:cTn id="101" presetID="63" presetClass="path" presetSubtype="0" accel="50000" fill="hold" nodeType="withEffect">
                                  <p:stCondLst>
                                    <p:cond delay="0"/>
                                  </p:stCondLst>
                                  <p:childTnLst>
                                    <p:animMotion origin="layout" path="M -3.61111E-6 1.11111E-6 L 0.03403 1.11111E-6 " pathEditMode="relative" rAng="0" ptsTypes="AA">
                                      <p:cBhvr>
                                        <p:cTn id="102" dur="2000" fill="hold"/>
                                        <p:tgtEl>
                                          <p:spTgt spid="13"/>
                                        </p:tgtEl>
                                        <p:attrNameLst>
                                          <p:attrName>ppt_x</p:attrName>
                                          <p:attrName>ppt_y</p:attrName>
                                        </p:attrNameLst>
                                      </p:cBhvr>
                                      <p:rCtr x="1701" y="0"/>
                                    </p:animMotion>
                                  </p:childTnLst>
                                </p:cTn>
                              </p:par>
                              <p:par>
                                <p:cTn id="103" presetID="63" presetClass="path" presetSubtype="0" accel="50000" fill="hold" nodeType="withEffect">
                                  <p:stCondLst>
                                    <p:cond delay="0"/>
                                  </p:stCondLst>
                                  <p:childTnLst>
                                    <p:animMotion origin="layout" path="M -3.61111E-6 1.11111E-6 L 0.03212 1.11111E-6 " pathEditMode="relative" rAng="0" ptsTypes="AA">
                                      <p:cBhvr>
                                        <p:cTn id="104" dur="2000" fill="hold"/>
                                        <p:tgtEl>
                                          <p:spTgt spid="14"/>
                                        </p:tgtEl>
                                        <p:attrNameLst>
                                          <p:attrName>ppt_x</p:attrName>
                                          <p:attrName>ppt_y</p:attrName>
                                        </p:attrNameLst>
                                      </p:cBhvr>
                                      <p:rCtr x="1597" y="0"/>
                                    </p:animMotion>
                                  </p:childTnLst>
                                </p:cTn>
                              </p:par>
                              <p:par>
                                <p:cTn id="105" presetID="63" presetClass="path" presetSubtype="0" accel="50000" fill="hold" nodeType="withEffect">
                                  <p:stCondLst>
                                    <p:cond delay="0"/>
                                  </p:stCondLst>
                                  <p:childTnLst>
                                    <p:animMotion origin="layout" path="M -5.55112E-17 1.11111E-6 L 0.02934 1.11111E-6 " pathEditMode="relative" rAng="0" ptsTypes="AA">
                                      <p:cBhvr>
                                        <p:cTn id="106" dur="2000" fill="hold"/>
                                        <p:tgtEl>
                                          <p:spTgt spid="15"/>
                                        </p:tgtEl>
                                        <p:attrNameLst>
                                          <p:attrName>ppt_x</p:attrName>
                                          <p:attrName>ppt_y</p:attrName>
                                        </p:attrNameLst>
                                      </p:cBhvr>
                                      <p:rCtr x="1458" y="0"/>
                                    </p:animMotion>
                                  </p:childTnLst>
                                </p:cTn>
                              </p:par>
                              <p:par>
                                <p:cTn id="107" presetID="63" presetClass="path" presetSubtype="0" accel="50000" fill="hold" nodeType="withEffect">
                                  <p:stCondLst>
                                    <p:cond delay="0"/>
                                  </p:stCondLst>
                                  <p:childTnLst>
                                    <p:animMotion origin="layout" path="M 3.61111E-6 1.11111E-6 L 0.02725 1.11111E-6 " pathEditMode="relative" rAng="0" ptsTypes="AA">
                                      <p:cBhvr>
                                        <p:cTn id="108" dur="2000" fill="hold"/>
                                        <p:tgtEl>
                                          <p:spTgt spid="16"/>
                                        </p:tgtEl>
                                        <p:attrNameLst>
                                          <p:attrName>ppt_x</p:attrName>
                                          <p:attrName>ppt_y</p:attrName>
                                        </p:attrNameLst>
                                      </p:cBhvr>
                                      <p:rCtr x="1354" y="0"/>
                                    </p:animMotion>
                                  </p:childTnLst>
                                </p:cTn>
                              </p:par>
                            </p:childTnLst>
                          </p:cTn>
                        </p:par>
                        <p:par>
                          <p:cTn id="109" fill="hold">
                            <p:stCondLst>
                              <p:cond delay="2000"/>
                            </p:stCondLst>
                            <p:childTnLst>
                              <p:par>
                                <p:cTn id="110" presetID="1" presetClass="exit" presetSubtype="0" fill="hold" nodeType="afterEffect">
                                  <p:stCondLst>
                                    <p:cond delay="0"/>
                                  </p:stCondLst>
                                  <p:childTnLst>
                                    <p:set>
                                      <p:cBhvr>
                                        <p:cTn id="111" dur="1" fill="hold">
                                          <p:stCondLst>
                                            <p:cond delay="0"/>
                                          </p:stCondLst>
                                        </p:cTn>
                                        <p:tgtEl>
                                          <p:spTgt spid="23"/>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24"/>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25"/>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26"/>
                                        </p:tgtEl>
                                        <p:attrNameLst>
                                          <p:attrName>style.visibility</p:attrName>
                                        </p:attrNameLst>
                                      </p:cBhvr>
                                      <p:to>
                                        <p:strVal val="hidden"/>
                                      </p:to>
                                    </p:set>
                                  </p:childTnLst>
                                </p:cTn>
                              </p:par>
                              <p:par>
                                <p:cTn id="118" presetID="1" presetClass="exit" presetSubtype="0" fill="hold" nodeType="withEffect">
                                  <p:stCondLst>
                                    <p:cond delay="0"/>
                                  </p:stCondLst>
                                  <p:childTnLst>
                                    <p:set>
                                      <p:cBhvr>
                                        <p:cTn id="119" dur="1" fill="hold">
                                          <p:stCondLst>
                                            <p:cond delay="0"/>
                                          </p:stCondLst>
                                        </p:cTn>
                                        <p:tgtEl>
                                          <p:spTgt spid="22"/>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10"/>
                                        </p:tgtEl>
                                        <p:attrNameLst>
                                          <p:attrName>style.visibility</p:attrName>
                                        </p:attrNameLst>
                                      </p:cBhvr>
                                      <p:to>
                                        <p:strVal val="hidden"/>
                                      </p:to>
                                    </p:set>
                                  </p:childTnLst>
                                </p:cTn>
                              </p:par>
                              <p:par>
                                <p:cTn id="122" presetID="1" presetClass="exit" presetSubtype="0" fill="hold" nodeType="withEffect">
                                  <p:stCondLst>
                                    <p:cond delay="0"/>
                                  </p:stCondLst>
                                  <p:childTnLst>
                                    <p:set>
                                      <p:cBhvr>
                                        <p:cTn id="123" dur="1" fill="hold">
                                          <p:stCondLst>
                                            <p:cond delay="0"/>
                                          </p:stCondLst>
                                        </p:cTn>
                                        <p:tgtEl>
                                          <p:spTgt spid="11"/>
                                        </p:tgtEl>
                                        <p:attrNameLst>
                                          <p:attrName>style.visibility</p:attrName>
                                        </p:attrNameLst>
                                      </p:cBhvr>
                                      <p:to>
                                        <p:strVal val="hidden"/>
                                      </p:to>
                                    </p:set>
                                  </p:childTnLst>
                                </p:cTn>
                              </p:par>
                              <p:par>
                                <p:cTn id="124" presetID="1" presetClass="exit" presetSubtype="0" fill="hold" nodeType="withEffect">
                                  <p:stCondLst>
                                    <p:cond delay="0"/>
                                  </p:stCondLst>
                                  <p:childTnLst>
                                    <p:set>
                                      <p:cBhvr>
                                        <p:cTn id="125" dur="1" fill="hold">
                                          <p:stCondLst>
                                            <p:cond delay="0"/>
                                          </p:stCondLst>
                                        </p:cTn>
                                        <p:tgtEl>
                                          <p:spTgt spid="12"/>
                                        </p:tgtEl>
                                        <p:attrNameLst>
                                          <p:attrName>style.visibility</p:attrName>
                                        </p:attrNameLst>
                                      </p:cBhvr>
                                      <p:to>
                                        <p:strVal val="hidden"/>
                                      </p:to>
                                    </p:set>
                                  </p:childTnLst>
                                </p:cTn>
                              </p:par>
                              <p:par>
                                <p:cTn id="126" presetID="1" presetClass="exit" presetSubtype="0" fill="hold" nodeType="withEffect">
                                  <p:stCondLst>
                                    <p:cond delay="0"/>
                                  </p:stCondLst>
                                  <p:childTnLst>
                                    <p:set>
                                      <p:cBhvr>
                                        <p:cTn id="127" dur="1" fill="hold">
                                          <p:stCondLst>
                                            <p:cond delay="0"/>
                                          </p:stCondLst>
                                        </p:cTn>
                                        <p:tgtEl>
                                          <p:spTgt spid="13"/>
                                        </p:tgtEl>
                                        <p:attrNameLst>
                                          <p:attrName>style.visibility</p:attrName>
                                        </p:attrNameLst>
                                      </p:cBhvr>
                                      <p:to>
                                        <p:strVal val="hidden"/>
                                      </p:to>
                                    </p:set>
                                  </p:childTnLst>
                                </p:cTn>
                              </p:par>
                              <p:par>
                                <p:cTn id="128" presetID="1" presetClass="exit" presetSubtype="0" fill="hold" nodeType="withEffect">
                                  <p:stCondLst>
                                    <p:cond delay="0"/>
                                  </p:stCondLst>
                                  <p:childTnLst>
                                    <p:set>
                                      <p:cBhvr>
                                        <p:cTn id="129" dur="1" fill="hold">
                                          <p:stCondLst>
                                            <p:cond delay="0"/>
                                          </p:stCondLst>
                                        </p:cTn>
                                        <p:tgtEl>
                                          <p:spTgt spid="14"/>
                                        </p:tgtEl>
                                        <p:attrNameLst>
                                          <p:attrName>style.visibility</p:attrName>
                                        </p:attrNameLst>
                                      </p:cBhvr>
                                      <p:to>
                                        <p:strVal val="hidden"/>
                                      </p:to>
                                    </p:set>
                                  </p:childTnLst>
                                </p:cTn>
                              </p:par>
                              <p:par>
                                <p:cTn id="130" presetID="1" presetClass="exit" presetSubtype="0" fill="hold" nodeType="withEffect">
                                  <p:stCondLst>
                                    <p:cond delay="0"/>
                                  </p:stCondLst>
                                  <p:childTnLst>
                                    <p:set>
                                      <p:cBhvr>
                                        <p:cTn id="131" dur="1" fill="hold">
                                          <p:stCondLst>
                                            <p:cond delay="0"/>
                                          </p:stCondLst>
                                        </p:cTn>
                                        <p:tgtEl>
                                          <p:spTgt spid="15"/>
                                        </p:tgtEl>
                                        <p:attrNameLst>
                                          <p:attrName>style.visibility</p:attrName>
                                        </p:attrNameLst>
                                      </p:cBhvr>
                                      <p:to>
                                        <p:strVal val="hidden"/>
                                      </p:to>
                                    </p:set>
                                  </p:childTnLst>
                                </p:cTn>
                              </p:par>
                              <p:par>
                                <p:cTn id="132" presetID="1" presetClass="exit" presetSubtype="0" fill="hold" nodeType="withEffect">
                                  <p:stCondLst>
                                    <p:cond delay="0"/>
                                  </p:stCondLst>
                                  <p:childTnLst>
                                    <p:set>
                                      <p:cBhvr>
                                        <p:cTn id="133" dur="1" fill="hold">
                                          <p:stCondLst>
                                            <p:cond delay="0"/>
                                          </p:stCondLst>
                                        </p:cTn>
                                        <p:tgtEl>
                                          <p:spTgt spid="16"/>
                                        </p:tgtEl>
                                        <p:attrNameLst>
                                          <p:attrName>style.visibility</p:attrName>
                                        </p:attrNameLst>
                                      </p:cBhvr>
                                      <p:to>
                                        <p:strVal val="hidden"/>
                                      </p:to>
                                    </p:set>
                                  </p:childTnLst>
                                </p:cTn>
                              </p:par>
                              <p:par>
                                <p:cTn id="134" presetID="1" presetClass="entr" presetSubtype="0" fill="hold" nodeType="withEffect">
                                  <p:stCondLst>
                                    <p:cond delay="0"/>
                                  </p:stCondLst>
                                  <p:childTnLst>
                                    <p:set>
                                      <p:cBhvr>
                                        <p:cTn id="135" dur="1" fill="hold">
                                          <p:stCondLst>
                                            <p:cond delay="0"/>
                                          </p:stCondLst>
                                        </p:cTn>
                                        <p:tgtEl>
                                          <p:spTgt spid="85"/>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7"/>
                                        </p:tgtEl>
                                        <p:attrNameLst>
                                          <p:attrName>style.visibility</p:attrName>
                                        </p:attrNameLst>
                                      </p:cBhvr>
                                      <p:to>
                                        <p:strVal val="visible"/>
                                      </p:to>
                                    </p:set>
                                    <p:animEffect transition="in" filter="fade">
                                      <p:cBhvr>
                                        <p:cTn id="140" dur="500"/>
                                        <p:tgtEl>
                                          <p:spTgt spid="7"/>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3"/>
                                        </p:tgtEl>
                                        <p:attrNameLst>
                                          <p:attrName>style.visibility</p:attrName>
                                        </p:attrNameLst>
                                      </p:cBhvr>
                                      <p:to>
                                        <p:strVal val="visible"/>
                                      </p:to>
                                    </p:set>
                                    <p:animEffect transition="in" filter="fade">
                                      <p:cBhvr>
                                        <p:cTn id="1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allAtOnce"/>
      <p:bldP spid="6" grpId="0" build="allAtOnce"/>
      <p:bldP spid="7" grpId="0"/>
      <p:bldP spid="28" grpId="0"/>
      <p:bldP spid="30" grpId="0"/>
      <p:bldP spid="32" grpId="0"/>
      <p:bldP spid="33" grpId="0"/>
      <p:bldP spid="34" grpId="0"/>
      <p:bldP spid="35" grpId="0"/>
      <p:bldP spid="63" grpId="0"/>
      <p:bldP spid="6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 xmlns:a16="http://schemas.microsoft.com/office/drawing/2014/main" id="{2AC1B98C-C3C4-498E-8E26-159D19A8A65D}"/>
              </a:ext>
            </a:extLst>
          </p:cNvPr>
          <p:cNvSpPr/>
          <p:nvPr/>
        </p:nvSpPr>
        <p:spPr bwMode="auto">
          <a:xfrm>
            <a:off x="1010952" y="2469511"/>
            <a:ext cx="2100548" cy="2997513"/>
          </a:xfrm>
          <a:prstGeom prst="rect">
            <a:avLst/>
          </a:prstGeom>
          <a:solidFill>
            <a:srgbClr val="FF8D5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 name="Text Placeholder 1"/>
          <p:cNvSpPr>
            <a:spLocks noGrp="1"/>
          </p:cNvSpPr>
          <p:nvPr>
            <p:ph type="body" sz="quarter" idx="11"/>
          </p:nvPr>
        </p:nvSpPr>
        <p:spPr/>
        <p:txBody>
          <a:bodyPr/>
          <a:lstStyle/>
          <a:p>
            <a:r>
              <a:rPr lang="en-GB" dirty="0"/>
              <a:t>1.17 Composition and calculation: 100 </a:t>
            </a:r>
            <a:r>
              <a:rPr lang="en-US" dirty="0"/>
              <a:t>– step 3:10</a:t>
            </a:r>
          </a:p>
        </p:txBody>
      </p:sp>
      <p:sp>
        <p:nvSpPr>
          <p:cNvPr id="23" name="TextBox 22">
            <a:extLst>
              <a:ext uri="{FF2B5EF4-FFF2-40B4-BE49-F238E27FC236}">
                <a16:creationId xmlns="" xmlns:a16="http://schemas.microsoft.com/office/drawing/2014/main" id="{1943C02F-4484-4790-99D8-956337FBCCD6}"/>
              </a:ext>
            </a:extLst>
          </p:cNvPr>
          <p:cNvSpPr txBox="1"/>
          <p:nvPr/>
        </p:nvSpPr>
        <p:spPr bwMode="auto">
          <a:xfrm>
            <a:off x="3254650" y="1003017"/>
            <a:ext cx="15215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70    +    50</a:t>
            </a:r>
          </a:p>
        </p:txBody>
      </p:sp>
      <p:sp>
        <p:nvSpPr>
          <p:cNvPr id="24" name="TextBox 23">
            <a:extLst>
              <a:ext uri="{FF2B5EF4-FFF2-40B4-BE49-F238E27FC236}">
                <a16:creationId xmlns="" xmlns:a16="http://schemas.microsoft.com/office/drawing/2014/main" id="{BA9BF828-CD38-43B5-A1EF-79781B156285}"/>
              </a:ext>
            </a:extLst>
          </p:cNvPr>
          <p:cNvSpPr txBox="1"/>
          <p:nvPr/>
        </p:nvSpPr>
        <p:spPr bwMode="auto">
          <a:xfrm>
            <a:off x="4038360" y="1720433"/>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a:t>
            </a:r>
          </a:p>
        </p:txBody>
      </p:sp>
      <p:sp>
        <p:nvSpPr>
          <p:cNvPr id="25" name="TextBox 24">
            <a:extLst>
              <a:ext uri="{FF2B5EF4-FFF2-40B4-BE49-F238E27FC236}">
                <a16:creationId xmlns="" xmlns:a16="http://schemas.microsoft.com/office/drawing/2014/main" id="{91486439-2B71-4B91-A63A-03710B931699}"/>
              </a:ext>
            </a:extLst>
          </p:cNvPr>
          <p:cNvSpPr txBox="1"/>
          <p:nvPr/>
        </p:nvSpPr>
        <p:spPr bwMode="auto">
          <a:xfrm>
            <a:off x="4472564" y="1720433"/>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p>
        </p:txBody>
      </p:sp>
      <p:sp>
        <p:nvSpPr>
          <p:cNvPr id="26" name="TextBox 25">
            <a:extLst>
              <a:ext uri="{FF2B5EF4-FFF2-40B4-BE49-F238E27FC236}">
                <a16:creationId xmlns="" xmlns:a16="http://schemas.microsoft.com/office/drawing/2014/main" id="{FC99C4B5-7D6A-4973-B39D-33003D885510}"/>
              </a:ext>
            </a:extLst>
          </p:cNvPr>
          <p:cNvSpPr txBox="1"/>
          <p:nvPr/>
        </p:nvSpPr>
        <p:spPr bwMode="auto">
          <a:xfrm>
            <a:off x="3054957" y="1667776"/>
            <a:ext cx="655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panose="020B0503030403020204" pitchFamily="34" charset="0"/>
                <a:ea typeface="Myriad Pro Semibold" charset="0"/>
                <a:cs typeface="Myriad Pro Semibold" charset="0"/>
              </a:rPr>
              <a:t>100</a:t>
            </a:r>
          </a:p>
        </p:txBody>
      </p:sp>
      <p:cxnSp>
        <p:nvCxnSpPr>
          <p:cNvPr id="27" name="Straight Arrow Connector 26">
            <a:extLst>
              <a:ext uri="{FF2B5EF4-FFF2-40B4-BE49-F238E27FC236}">
                <a16:creationId xmlns="" xmlns:a16="http://schemas.microsoft.com/office/drawing/2014/main" id="{050F3E92-302B-485B-A549-ADDF0F889468}"/>
              </a:ext>
            </a:extLst>
          </p:cNvPr>
          <p:cNvCxnSpPr>
            <a:cxnSpLocks/>
          </p:cNvCxnSpPr>
          <p:nvPr/>
        </p:nvCxnSpPr>
        <p:spPr bwMode="auto">
          <a:xfrm flipH="1">
            <a:off x="4290010" y="1437595"/>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a:extLst>
              <a:ext uri="{FF2B5EF4-FFF2-40B4-BE49-F238E27FC236}">
                <a16:creationId xmlns="" xmlns:a16="http://schemas.microsoft.com/office/drawing/2014/main" id="{D844CEEC-8765-4A6E-8AE7-3316FF762646}"/>
              </a:ext>
            </a:extLst>
          </p:cNvPr>
          <p:cNvCxnSpPr>
            <a:cxnSpLocks/>
          </p:cNvCxnSpPr>
          <p:nvPr/>
        </p:nvCxnSpPr>
        <p:spPr bwMode="auto">
          <a:xfrm>
            <a:off x="4604649" y="1437595"/>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Rectangle: Rounded Corners 28">
            <a:extLst>
              <a:ext uri="{FF2B5EF4-FFF2-40B4-BE49-F238E27FC236}">
                <a16:creationId xmlns="" xmlns:a16="http://schemas.microsoft.com/office/drawing/2014/main" id="{077E1827-1E22-4223-9DF8-791C53672EE9}"/>
              </a:ext>
            </a:extLst>
          </p:cNvPr>
          <p:cNvSpPr/>
          <p:nvPr/>
        </p:nvSpPr>
        <p:spPr bwMode="auto">
          <a:xfrm rot="2585642" flipH="1">
            <a:off x="3155553" y="1366507"/>
            <a:ext cx="1459176" cy="432789"/>
          </a:xfrm>
          <a:prstGeom prst="roundRect">
            <a:avLst>
              <a:gd name="adj" fmla="val 50000"/>
            </a:avLst>
          </a:prstGeom>
          <a:noFill/>
          <a:ln w="19050"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0" name="TextBox 29">
            <a:extLst>
              <a:ext uri="{FF2B5EF4-FFF2-40B4-BE49-F238E27FC236}">
                <a16:creationId xmlns="" xmlns:a16="http://schemas.microsoft.com/office/drawing/2014/main" id="{F48283D4-BD7A-4648-8426-DCB8FFD4595C}"/>
              </a:ext>
            </a:extLst>
          </p:cNvPr>
          <p:cNvSpPr txBox="1"/>
          <p:nvPr/>
        </p:nvSpPr>
        <p:spPr bwMode="auto">
          <a:xfrm>
            <a:off x="4813681" y="1003017"/>
            <a:ext cx="1101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120</a:t>
            </a:r>
          </a:p>
        </p:txBody>
      </p:sp>
      <p:sp>
        <p:nvSpPr>
          <p:cNvPr id="32" name="Rectangle 31">
            <a:extLst>
              <a:ext uri="{FF2B5EF4-FFF2-40B4-BE49-F238E27FC236}">
                <a16:creationId xmlns="" xmlns:a16="http://schemas.microsoft.com/office/drawing/2014/main" id="{ABE9E25A-195A-4202-BEF2-0A67BEFCA433}"/>
              </a:ext>
            </a:extLst>
          </p:cNvPr>
          <p:cNvSpPr/>
          <p:nvPr/>
        </p:nvSpPr>
        <p:spPr bwMode="auto">
          <a:xfrm>
            <a:off x="5151410" y="2469511"/>
            <a:ext cx="896965" cy="2997513"/>
          </a:xfrm>
          <a:prstGeom prst="rect">
            <a:avLst/>
          </a:prstGeom>
          <a:solidFill>
            <a:srgbClr val="FFE2D8"/>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3" name="Rectangle 32">
            <a:extLst>
              <a:ext uri="{FF2B5EF4-FFF2-40B4-BE49-F238E27FC236}">
                <a16:creationId xmlns="" xmlns:a16="http://schemas.microsoft.com/office/drawing/2014/main" id="{6E29AF9A-81B9-4675-B0FD-EBAA6352F2B1}"/>
              </a:ext>
            </a:extLst>
          </p:cNvPr>
          <p:cNvSpPr/>
          <p:nvPr/>
        </p:nvSpPr>
        <p:spPr bwMode="auto">
          <a:xfrm>
            <a:off x="6048374" y="2469511"/>
            <a:ext cx="590400" cy="2997513"/>
          </a:xfrm>
          <a:prstGeom prst="rect">
            <a:avLst/>
          </a:prstGeom>
          <a:solidFill>
            <a:srgbClr val="FFE2D8"/>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4" name="Picture 3">
            <a:extLst>
              <a:ext uri="{FF2B5EF4-FFF2-40B4-BE49-F238E27FC236}">
                <a16:creationId xmlns="" xmlns:a16="http://schemas.microsoft.com/office/drawing/2014/main" id="{C66C80F2-79C5-4B0F-88F5-49811D8855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5536" y="2469512"/>
            <a:ext cx="2997513" cy="2997513"/>
          </a:xfrm>
          <a:prstGeom prst="rect">
            <a:avLst/>
          </a:prstGeom>
        </p:spPr>
      </p:pic>
      <p:pic>
        <p:nvPicPr>
          <p:cNvPr id="3" name="Picture 2">
            <a:extLst>
              <a:ext uri="{FF2B5EF4-FFF2-40B4-BE49-F238E27FC236}">
                <a16:creationId xmlns="" xmlns:a16="http://schemas.microsoft.com/office/drawing/2014/main" id="{0A265FF4-6FF5-4800-8F7C-4BA7DAD80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952" y="2469513"/>
            <a:ext cx="2997513" cy="2997513"/>
          </a:xfrm>
          <a:prstGeom prst="rect">
            <a:avLst/>
          </a:prstGeom>
        </p:spPr>
      </p:pic>
      <p:sp>
        <p:nvSpPr>
          <p:cNvPr id="40" name="TextBox 39">
            <a:extLst>
              <a:ext uri="{FF2B5EF4-FFF2-40B4-BE49-F238E27FC236}">
                <a16:creationId xmlns="" xmlns:a16="http://schemas.microsoft.com/office/drawing/2014/main" id="{7E341F95-7C86-4CCD-B11B-F846092D858D}"/>
              </a:ext>
            </a:extLst>
          </p:cNvPr>
          <p:cNvSpPr txBox="1"/>
          <p:nvPr/>
        </p:nvSpPr>
        <p:spPr bwMode="auto">
          <a:xfrm>
            <a:off x="1814052" y="5766119"/>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70</a:t>
            </a:r>
          </a:p>
        </p:txBody>
      </p:sp>
      <p:grpSp>
        <p:nvGrpSpPr>
          <p:cNvPr id="57" name="Group 56">
            <a:extLst>
              <a:ext uri="{FF2B5EF4-FFF2-40B4-BE49-F238E27FC236}">
                <a16:creationId xmlns="" xmlns:a16="http://schemas.microsoft.com/office/drawing/2014/main" id="{68BB33F8-FF47-44E1-8C81-DCD014149F1D}"/>
              </a:ext>
            </a:extLst>
          </p:cNvPr>
          <p:cNvGrpSpPr/>
          <p:nvPr/>
        </p:nvGrpSpPr>
        <p:grpSpPr>
          <a:xfrm>
            <a:off x="1019672" y="5461345"/>
            <a:ext cx="2988793" cy="310453"/>
            <a:chOff x="1019672" y="5692449"/>
            <a:chExt cx="2988793" cy="310453"/>
          </a:xfrm>
        </p:grpSpPr>
        <p:cxnSp>
          <p:nvCxnSpPr>
            <p:cNvPr id="37" name="Straight Connector 36">
              <a:extLst>
                <a:ext uri="{FF2B5EF4-FFF2-40B4-BE49-F238E27FC236}">
                  <a16:creationId xmlns="" xmlns:a16="http://schemas.microsoft.com/office/drawing/2014/main" id="{0C6482D4-11BE-474A-9327-DBCFE83D7E07}"/>
                </a:ext>
              </a:extLst>
            </p:cNvPr>
            <p:cNvCxnSpPr/>
            <p:nvPr/>
          </p:nvCxnSpPr>
          <p:spPr bwMode="auto">
            <a:xfrm rot="5400000">
              <a:off x="3844738" y="5844836"/>
              <a:ext cx="30477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 xmlns:a16="http://schemas.microsoft.com/office/drawing/2014/main" id="{1C66F9D8-946E-482C-B773-F7983F561A1E}"/>
                </a:ext>
              </a:extLst>
            </p:cNvPr>
            <p:cNvCxnSpPr/>
            <p:nvPr/>
          </p:nvCxnSpPr>
          <p:spPr bwMode="auto">
            <a:xfrm rot="5400000">
              <a:off x="2957007" y="5844836"/>
              <a:ext cx="30477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a:extLst>
                <a:ext uri="{FF2B5EF4-FFF2-40B4-BE49-F238E27FC236}">
                  <a16:creationId xmlns="" xmlns:a16="http://schemas.microsoft.com/office/drawing/2014/main" id="{56A6A214-96B7-4F61-95A9-35DD44E96A95}"/>
                </a:ext>
              </a:extLst>
            </p:cNvPr>
            <p:cNvCxnSpPr>
              <a:cxnSpLocks/>
            </p:cNvCxnSpPr>
            <p:nvPr/>
          </p:nvCxnSpPr>
          <p:spPr bwMode="auto">
            <a:xfrm flipH="1">
              <a:off x="3109394" y="6002902"/>
              <a:ext cx="899071"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 xmlns:a16="http://schemas.microsoft.com/office/drawing/2014/main" id="{3CBD935B-62FB-453D-BFE2-ABDB87528345}"/>
                </a:ext>
              </a:extLst>
            </p:cNvPr>
            <p:cNvCxnSpPr/>
            <p:nvPr/>
          </p:nvCxnSpPr>
          <p:spPr bwMode="auto">
            <a:xfrm rot="5400000">
              <a:off x="867286" y="5850516"/>
              <a:ext cx="30477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a:extLst>
                <a:ext uri="{FF2B5EF4-FFF2-40B4-BE49-F238E27FC236}">
                  <a16:creationId xmlns="" xmlns:a16="http://schemas.microsoft.com/office/drawing/2014/main" id="{F560AA57-2674-49C3-B759-F1085B5C6DA7}"/>
                </a:ext>
              </a:extLst>
            </p:cNvPr>
            <p:cNvCxnSpPr>
              <a:cxnSpLocks/>
            </p:cNvCxnSpPr>
            <p:nvPr/>
          </p:nvCxnSpPr>
          <p:spPr bwMode="auto">
            <a:xfrm flipH="1">
              <a:off x="1019672" y="6002902"/>
              <a:ext cx="2087615"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8" name="TextBox 47">
            <a:extLst>
              <a:ext uri="{FF2B5EF4-FFF2-40B4-BE49-F238E27FC236}">
                <a16:creationId xmlns="" xmlns:a16="http://schemas.microsoft.com/office/drawing/2014/main" id="{B51ADF28-BA59-4451-9F18-66CB98F0AA0A}"/>
              </a:ext>
            </a:extLst>
          </p:cNvPr>
          <p:cNvSpPr txBox="1"/>
          <p:nvPr/>
        </p:nvSpPr>
        <p:spPr bwMode="auto">
          <a:xfrm>
            <a:off x="3309502" y="5766119"/>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a:t>
            </a:r>
          </a:p>
        </p:txBody>
      </p:sp>
      <p:grpSp>
        <p:nvGrpSpPr>
          <p:cNvPr id="58" name="Group 57">
            <a:extLst>
              <a:ext uri="{FF2B5EF4-FFF2-40B4-BE49-F238E27FC236}">
                <a16:creationId xmlns="" xmlns:a16="http://schemas.microsoft.com/office/drawing/2014/main" id="{81ED47F2-6172-42F6-A37B-D14874AB5A6F}"/>
              </a:ext>
            </a:extLst>
          </p:cNvPr>
          <p:cNvGrpSpPr/>
          <p:nvPr/>
        </p:nvGrpSpPr>
        <p:grpSpPr>
          <a:xfrm>
            <a:off x="5145641" y="5461346"/>
            <a:ext cx="598805" cy="310453"/>
            <a:chOff x="5145641" y="5692450"/>
            <a:chExt cx="598805" cy="310453"/>
          </a:xfrm>
        </p:grpSpPr>
        <p:cxnSp>
          <p:nvCxnSpPr>
            <p:cNvPr id="52" name="Straight Connector 51">
              <a:extLst>
                <a:ext uri="{FF2B5EF4-FFF2-40B4-BE49-F238E27FC236}">
                  <a16:creationId xmlns="" xmlns:a16="http://schemas.microsoft.com/office/drawing/2014/main" id="{4927B4EB-0312-4F45-AD5E-9F43B6E3B7F8}"/>
                </a:ext>
              </a:extLst>
            </p:cNvPr>
            <p:cNvCxnSpPr/>
            <p:nvPr/>
          </p:nvCxnSpPr>
          <p:spPr bwMode="auto">
            <a:xfrm rot="5400000">
              <a:off x="5592059" y="5844837"/>
              <a:ext cx="30477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a:extLst>
                <a:ext uri="{FF2B5EF4-FFF2-40B4-BE49-F238E27FC236}">
                  <a16:creationId xmlns="" xmlns:a16="http://schemas.microsoft.com/office/drawing/2014/main" id="{C2E6126B-2B51-4272-94D2-00FA20D76A4C}"/>
                </a:ext>
              </a:extLst>
            </p:cNvPr>
            <p:cNvCxnSpPr/>
            <p:nvPr/>
          </p:nvCxnSpPr>
          <p:spPr bwMode="auto">
            <a:xfrm rot="5400000">
              <a:off x="4993254" y="5844837"/>
              <a:ext cx="30477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a:extLst>
                <a:ext uri="{FF2B5EF4-FFF2-40B4-BE49-F238E27FC236}">
                  <a16:creationId xmlns="" xmlns:a16="http://schemas.microsoft.com/office/drawing/2014/main" id="{8FA1DC9B-DC6C-496A-A277-0F9D56CAE4F5}"/>
                </a:ext>
              </a:extLst>
            </p:cNvPr>
            <p:cNvCxnSpPr>
              <a:cxnSpLocks/>
            </p:cNvCxnSpPr>
            <p:nvPr/>
          </p:nvCxnSpPr>
          <p:spPr bwMode="auto">
            <a:xfrm flipH="1">
              <a:off x="5145642" y="6002903"/>
              <a:ext cx="598803"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5" name="TextBox 54">
            <a:extLst>
              <a:ext uri="{FF2B5EF4-FFF2-40B4-BE49-F238E27FC236}">
                <a16:creationId xmlns="" xmlns:a16="http://schemas.microsoft.com/office/drawing/2014/main" id="{FA38A747-0B0D-4717-A4AD-104DBB45171D}"/>
              </a:ext>
            </a:extLst>
          </p:cNvPr>
          <p:cNvSpPr txBox="1"/>
          <p:nvPr/>
        </p:nvSpPr>
        <p:spPr bwMode="auto">
          <a:xfrm>
            <a:off x="5195616" y="5766120"/>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p>
        </p:txBody>
      </p:sp>
    </p:spTree>
    <p:extLst>
      <p:ext uri="{BB962C8B-B14F-4D97-AF65-F5344CB8AC3E}">
        <p14:creationId xmlns:p14="http://schemas.microsoft.com/office/powerpoint/2010/main" val="93848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3.61111E-6 -3.7037E-6 L -0.22379 -3.7037E-6 " pathEditMode="relative" rAng="0" ptsTypes="AA">
                                      <p:cBhvr>
                                        <p:cTn id="6" dur="2000" fill="hold"/>
                                        <p:tgtEl>
                                          <p:spTgt spid="32"/>
                                        </p:tgtEl>
                                        <p:attrNameLst>
                                          <p:attrName>ppt_x</p:attrName>
                                          <p:attrName>ppt_y</p:attrName>
                                        </p:attrNameLst>
                                      </p:cBhvr>
                                      <p:rCtr x="-11198" y="0"/>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up)">
                                      <p:cBhvr>
                                        <p:cTn id="11" dur="500"/>
                                        <p:tgtEl>
                                          <p:spTgt spid="27"/>
                                        </p:tgtEl>
                                      </p:cBhvr>
                                    </p:animEffect>
                                  </p:childTnLst>
                                </p:cTn>
                              </p:par>
                              <p:par>
                                <p:cTn id="12" presetID="22" presetClass="entr" presetSubtype="1"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up)">
                                      <p:cBhvr>
                                        <p:cTn id="14" dur="500"/>
                                        <p:tgtEl>
                                          <p:spTgt spid="28"/>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fade">
                                      <p:cBhvr>
                                        <p:cTn id="30" dur="500"/>
                                        <p:tgtEl>
                                          <p:spTgt spid="5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500"/>
                                        <p:tgtEl>
                                          <p:spTgt spid="4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500"/>
                                        <p:tgtEl>
                                          <p:spTgt spid="55"/>
                                        </p:tgtEl>
                                      </p:cBhvr>
                                    </p:animEffect>
                                  </p:childTnLst>
                                </p:cTn>
                              </p:par>
                              <p:par>
                                <p:cTn id="47" presetID="10" presetClass="entr" presetSubtype="0" fill="hold"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35" presetClass="path" presetSubtype="0" accel="50000" decel="50000" fill="hold" grpId="0" nodeType="clickEffect">
                                  <p:stCondLst>
                                    <p:cond delay="0"/>
                                  </p:stCondLst>
                                  <p:childTnLst>
                                    <p:animMotion origin="layout" path="M 2.22045E-16 -3.7037E-6 L -0.09792 -3.7037E-6 " pathEditMode="relative" rAng="0" ptsTypes="AA">
                                      <p:cBhvr>
                                        <p:cTn id="58" dur="2000" fill="hold"/>
                                        <p:tgtEl>
                                          <p:spTgt spid="33"/>
                                        </p:tgtEl>
                                        <p:attrNameLst>
                                          <p:attrName>ppt_x</p:attrName>
                                          <p:attrName>ppt_y</p:attrName>
                                        </p:attrNameLst>
                                      </p:cBhvr>
                                      <p:rCtr x="-489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9" grpId="0" animBg="1"/>
      <p:bldP spid="30" grpId="0"/>
      <p:bldP spid="32" grpId="0" animBg="1"/>
      <p:bldP spid="33" grpId="0" animBg="1"/>
      <p:bldP spid="40" grpId="0"/>
      <p:bldP spid="48" grpId="0"/>
      <p:bldP spid="5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3:10</a:t>
            </a:r>
          </a:p>
        </p:txBody>
      </p:sp>
      <p:sp>
        <p:nvSpPr>
          <p:cNvPr id="7" name="TextBox 6">
            <a:extLst>
              <a:ext uri="{FF2B5EF4-FFF2-40B4-BE49-F238E27FC236}">
                <a16:creationId xmlns="" xmlns:a16="http://schemas.microsoft.com/office/drawing/2014/main" id="{8E454B77-41E5-4905-A357-67B5C815A51D}"/>
              </a:ext>
            </a:extLst>
          </p:cNvPr>
          <p:cNvSpPr txBox="1"/>
          <p:nvPr/>
        </p:nvSpPr>
        <p:spPr bwMode="auto">
          <a:xfrm>
            <a:off x="3254650" y="1332754"/>
            <a:ext cx="15215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70    +    50</a:t>
            </a:r>
          </a:p>
        </p:txBody>
      </p:sp>
      <p:sp>
        <p:nvSpPr>
          <p:cNvPr id="8" name="TextBox 7">
            <a:extLst>
              <a:ext uri="{FF2B5EF4-FFF2-40B4-BE49-F238E27FC236}">
                <a16:creationId xmlns="" xmlns:a16="http://schemas.microsoft.com/office/drawing/2014/main" id="{CB396E74-5CB5-4DA9-ACD5-B41D02AD8950}"/>
              </a:ext>
            </a:extLst>
          </p:cNvPr>
          <p:cNvSpPr txBox="1"/>
          <p:nvPr/>
        </p:nvSpPr>
        <p:spPr bwMode="auto">
          <a:xfrm>
            <a:off x="4038360" y="2050170"/>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a:t>
            </a:r>
          </a:p>
        </p:txBody>
      </p:sp>
      <p:sp>
        <p:nvSpPr>
          <p:cNvPr id="9" name="TextBox 8">
            <a:extLst>
              <a:ext uri="{FF2B5EF4-FFF2-40B4-BE49-F238E27FC236}">
                <a16:creationId xmlns="" xmlns:a16="http://schemas.microsoft.com/office/drawing/2014/main" id="{917627DC-43DC-4737-AEF9-14264912AF97}"/>
              </a:ext>
            </a:extLst>
          </p:cNvPr>
          <p:cNvSpPr txBox="1"/>
          <p:nvPr/>
        </p:nvSpPr>
        <p:spPr bwMode="auto">
          <a:xfrm>
            <a:off x="4472564" y="2050170"/>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p>
        </p:txBody>
      </p:sp>
      <p:sp>
        <p:nvSpPr>
          <p:cNvPr id="10" name="TextBox 9">
            <a:extLst>
              <a:ext uri="{FF2B5EF4-FFF2-40B4-BE49-F238E27FC236}">
                <a16:creationId xmlns="" xmlns:a16="http://schemas.microsoft.com/office/drawing/2014/main" id="{570EE7D4-98F7-4639-BF2A-D08EC891320A}"/>
              </a:ext>
            </a:extLst>
          </p:cNvPr>
          <p:cNvSpPr txBox="1"/>
          <p:nvPr/>
        </p:nvSpPr>
        <p:spPr bwMode="auto">
          <a:xfrm>
            <a:off x="3034466" y="1967251"/>
            <a:ext cx="655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panose="020B0503030403020204" pitchFamily="34" charset="0"/>
                <a:ea typeface="Myriad Pro Semibold" charset="0"/>
                <a:cs typeface="Myriad Pro Semibold" charset="0"/>
              </a:rPr>
              <a:t>100</a:t>
            </a:r>
          </a:p>
        </p:txBody>
      </p:sp>
      <p:cxnSp>
        <p:nvCxnSpPr>
          <p:cNvPr id="11" name="Straight Arrow Connector 10">
            <a:extLst>
              <a:ext uri="{FF2B5EF4-FFF2-40B4-BE49-F238E27FC236}">
                <a16:creationId xmlns="" xmlns:a16="http://schemas.microsoft.com/office/drawing/2014/main" id="{27071D5E-A7F4-45FD-970D-705484701E58}"/>
              </a:ext>
            </a:extLst>
          </p:cNvPr>
          <p:cNvCxnSpPr>
            <a:cxnSpLocks/>
          </p:cNvCxnSpPr>
          <p:nvPr/>
        </p:nvCxnSpPr>
        <p:spPr bwMode="auto">
          <a:xfrm flipH="1">
            <a:off x="4290010" y="1767332"/>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 xmlns:a16="http://schemas.microsoft.com/office/drawing/2014/main" id="{24B501EF-500F-46FC-8F8F-B9A6168687C3}"/>
              </a:ext>
            </a:extLst>
          </p:cNvPr>
          <p:cNvCxnSpPr>
            <a:cxnSpLocks/>
          </p:cNvCxnSpPr>
          <p:nvPr/>
        </p:nvCxnSpPr>
        <p:spPr bwMode="auto">
          <a:xfrm>
            <a:off x="4604649" y="1767332"/>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Rounded Corners 12">
            <a:extLst>
              <a:ext uri="{FF2B5EF4-FFF2-40B4-BE49-F238E27FC236}">
                <a16:creationId xmlns="" xmlns:a16="http://schemas.microsoft.com/office/drawing/2014/main" id="{1C3B3F78-875C-4600-8AF5-7F80D3CBE2E7}"/>
              </a:ext>
            </a:extLst>
          </p:cNvPr>
          <p:cNvSpPr/>
          <p:nvPr/>
        </p:nvSpPr>
        <p:spPr bwMode="auto">
          <a:xfrm rot="2585642" flipH="1">
            <a:off x="3155553" y="1696244"/>
            <a:ext cx="1459176" cy="432789"/>
          </a:xfrm>
          <a:prstGeom prst="roundRect">
            <a:avLst>
              <a:gd name="adj" fmla="val 50000"/>
            </a:avLst>
          </a:prstGeom>
          <a:noFill/>
          <a:ln w="19050"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TextBox 13">
            <a:extLst>
              <a:ext uri="{FF2B5EF4-FFF2-40B4-BE49-F238E27FC236}">
                <a16:creationId xmlns="" xmlns:a16="http://schemas.microsoft.com/office/drawing/2014/main" id="{80CE9EF5-A791-45B4-B739-9083F1F95719}"/>
              </a:ext>
            </a:extLst>
          </p:cNvPr>
          <p:cNvSpPr txBox="1"/>
          <p:nvPr/>
        </p:nvSpPr>
        <p:spPr bwMode="auto">
          <a:xfrm>
            <a:off x="4813681" y="1332754"/>
            <a:ext cx="1101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120</a:t>
            </a:r>
          </a:p>
        </p:txBody>
      </p:sp>
      <p:pic>
        <p:nvPicPr>
          <p:cNvPr id="18" name="Picture 17">
            <a:extLst>
              <a:ext uri="{FF2B5EF4-FFF2-40B4-BE49-F238E27FC236}">
                <a16:creationId xmlns="" xmlns:a16="http://schemas.microsoft.com/office/drawing/2014/main" id="{A39C5977-EBDF-43E0-A777-AC158D93D6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4264" y="3881069"/>
            <a:ext cx="1429027" cy="508763"/>
          </a:xfrm>
          <a:prstGeom prst="rect">
            <a:avLst/>
          </a:prstGeom>
        </p:spPr>
      </p:pic>
      <p:pic>
        <p:nvPicPr>
          <p:cNvPr id="20" name="Picture 19">
            <a:extLst>
              <a:ext uri="{FF2B5EF4-FFF2-40B4-BE49-F238E27FC236}">
                <a16:creationId xmlns="" xmlns:a16="http://schemas.microsoft.com/office/drawing/2014/main" id="{4C1ED574-30B6-4677-A2A0-02E4E1ED8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462" y="3881069"/>
            <a:ext cx="972635" cy="508763"/>
          </a:xfrm>
          <a:prstGeom prst="rect">
            <a:avLst/>
          </a:prstGeom>
        </p:spPr>
      </p:pic>
      <p:pic>
        <p:nvPicPr>
          <p:cNvPr id="22" name="Picture 21">
            <a:extLst>
              <a:ext uri="{FF2B5EF4-FFF2-40B4-BE49-F238E27FC236}">
                <a16:creationId xmlns="" xmlns:a16="http://schemas.microsoft.com/office/drawing/2014/main" id="{0A3E9A5E-D699-418C-B99F-C7A420B21B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6220" y="4958469"/>
            <a:ext cx="2356772" cy="508763"/>
          </a:xfrm>
          <a:prstGeom prst="rect">
            <a:avLst/>
          </a:prstGeom>
        </p:spPr>
      </p:pic>
      <p:sp>
        <p:nvSpPr>
          <p:cNvPr id="23" name="TextBox 22">
            <a:extLst>
              <a:ext uri="{FF2B5EF4-FFF2-40B4-BE49-F238E27FC236}">
                <a16:creationId xmlns="" xmlns:a16="http://schemas.microsoft.com/office/drawing/2014/main" id="{B70143F3-33EB-4B60-AF8A-1F83C73689F0}"/>
              </a:ext>
            </a:extLst>
          </p:cNvPr>
          <p:cNvSpPr txBox="1"/>
          <p:nvPr/>
        </p:nvSpPr>
        <p:spPr bwMode="auto">
          <a:xfrm>
            <a:off x="5072256" y="3478989"/>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a:ea typeface="Myriad Pro Semibold" charset="0"/>
                <a:cs typeface="Myriad Pro Semibold" charset="0"/>
              </a:rPr>
              <a:t>+ 30</a:t>
            </a:r>
          </a:p>
        </p:txBody>
      </p:sp>
      <p:sp>
        <p:nvSpPr>
          <p:cNvPr id="24" name="TextBox 23">
            <a:extLst>
              <a:ext uri="{FF2B5EF4-FFF2-40B4-BE49-F238E27FC236}">
                <a16:creationId xmlns="" xmlns:a16="http://schemas.microsoft.com/office/drawing/2014/main" id="{C2320912-33CB-42BF-B493-278551F26A26}"/>
              </a:ext>
            </a:extLst>
          </p:cNvPr>
          <p:cNvSpPr txBox="1"/>
          <p:nvPr/>
        </p:nvSpPr>
        <p:spPr bwMode="auto">
          <a:xfrm>
            <a:off x="6262258" y="3478989"/>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a:ea typeface="Myriad Pro Semibold" charset="0"/>
                <a:cs typeface="Myriad Pro Semibold" charset="0"/>
              </a:rPr>
              <a:t>+ 20</a:t>
            </a:r>
          </a:p>
        </p:txBody>
      </p:sp>
      <p:sp>
        <p:nvSpPr>
          <p:cNvPr id="25" name="TextBox 24">
            <a:extLst>
              <a:ext uri="{FF2B5EF4-FFF2-40B4-BE49-F238E27FC236}">
                <a16:creationId xmlns="" xmlns:a16="http://schemas.microsoft.com/office/drawing/2014/main" id="{870EB61D-5186-4D80-8F07-D913F07742E8}"/>
              </a:ext>
            </a:extLst>
          </p:cNvPr>
          <p:cNvSpPr txBox="1"/>
          <p:nvPr/>
        </p:nvSpPr>
        <p:spPr bwMode="auto">
          <a:xfrm>
            <a:off x="5548085" y="5467232"/>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a:ea typeface="Myriad Pro Semibold" charset="0"/>
                <a:cs typeface="Myriad Pro Semibold" charset="0"/>
              </a:rPr>
              <a:t>+ 50</a:t>
            </a:r>
          </a:p>
        </p:txBody>
      </p:sp>
      <p:pic>
        <p:nvPicPr>
          <p:cNvPr id="27" name="Picture 26">
            <a:extLst>
              <a:ext uri="{FF2B5EF4-FFF2-40B4-BE49-F238E27FC236}">
                <a16:creationId xmlns="" xmlns:a16="http://schemas.microsoft.com/office/drawing/2014/main" id="{502970B1-D013-447E-ACE4-2501C1CD80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0715" y="4429084"/>
            <a:ext cx="6142570" cy="179564"/>
          </a:xfrm>
          <a:prstGeom prst="rect">
            <a:avLst/>
          </a:prstGeom>
        </p:spPr>
      </p:pic>
      <p:sp>
        <p:nvSpPr>
          <p:cNvPr id="28" name="TextBox 27">
            <a:extLst>
              <a:ext uri="{FF2B5EF4-FFF2-40B4-BE49-F238E27FC236}">
                <a16:creationId xmlns="" xmlns:a16="http://schemas.microsoft.com/office/drawing/2014/main" id="{5EBEE152-2D7A-46DC-94CF-730BF2FD1230}"/>
              </a:ext>
            </a:extLst>
          </p:cNvPr>
          <p:cNvSpPr txBox="1"/>
          <p:nvPr/>
        </p:nvSpPr>
        <p:spPr bwMode="auto">
          <a:xfrm>
            <a:off x="4514743" y="456107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70</a:t>
            </a:r>
          </a:p>
        </p:txBody>
      </p:sp>
      <p:sp>
        <p:nvSpPr>
          <p:cNvPr id="29" name="TextBox 28">
            <a:extLst>
              <a:ext uri="{FF2B5EF4-FFF2-40B4-BE49-F238E27FC236}">
                <a16:creationId xmlns="" xmlns:a16="http://schemas.microsoft.com/office/drawing/2014/main" id="{A30CD7AF-2309-401F-92F7-502C28C70826}"/>
              </a:ext>
            </a:extLst>
          </p:cNvPr>
          <p:cNvSpPr txBox="1"/>
          <p:nvPr/>
        </p:nvSpPr>
        <p:spPr bwMode="auto">
          <a:xfrm>
            <a:off x="5826139" y="4561079"/>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100</a:t>
            </a:r>
          </a:p>
        </p:txBody>
      </p:sp>
      <p:sp>
        <p:nvSpPr>
          <p:cNvPr id="30" name="TextBox 29">
            <a:extLst>
              <a:ext uri="{FF2B5EF4-FFF2-40B4-BE49-F238E27FC236}">
                <a16:creationId xmlns="" xmlns:a16="http://schemas.microsoft.com/office/drawing/2014/main" id="{12956D73-9C11-405D-AEF7-8E6CB0DB459F}"/>
              </a:ext>
            </a:extLst>
          </p:cNvPr>
          <p:cNvSpPr txBox="1"/>
          <p:nvPr/>
        </p:nvSpPr>
        <p:spPr bwMode="auto">
          <a:xfrm>
            <a:off x="6762015" y="4561079"/>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120</a:t>
            </a:r>
          </a:p>
        </p:txBody>
      </p:sp>
    </p:spTree>
    <p:extLst>
      <p:ext uri="{BB962C8B-B14F-4D97-AF65-F5344CB8AC3E}">
        <p14:creationId xmlns:p14="http://schemas.microsoft.com/office/powerpoint/2010/main" val="208333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par>
                                <p:cTn id="28" presetID="10" presetClass="entr" presetSubtype="0" fill="hold" grpId="0" nodeType="withEffect">
                                  <p:stCondLst>
                                    <p:cond delay="25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500"/>
                                        <p:tgtEl>
                                          <p:spTgt spid="22"/>
                                        </p:tgtEl>
                                      </p:cBhvr>
                                    </p:animEffect>
                                  </p:childTnLst>
                                </p:cTn>
                              </p:par>
                              <p:par>
                                <p:cTn id="52" presetID="10" presetClass="entr" presetSubtype="0" fill="hold" grpId="0" nodeType="withEffect">
                                  <p:stCondLst>
                                    <p:cond delay="25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par>
                                <p:cTn id="60" presetID="10" presetClass="entr" presetSubtype="0" fill="hold" grpId="0" nodeType="withEffect">
                                  <p:stCondLst>
                                    <p:cond delay="25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animBg="1"/>
      <p:bldP spid="14" grpId="0"/>
      <p:bldP spid="23" grpId="0"/>
      <p:bldP spid="24" grpId="0"/>
      <p:bldP spid="25" grpId="0"/>
      <p:bldP spid="29" grpId="0"/>
      <p:bldP spid="3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3:10</a:t>
            </a:r>
          </a:p>
        </p:txBody>
      </p:sp>
      <p:sp>
        <p:nvSpPr>
          <p:cNvPr id="5" name="TextBox 4">
            <a:extLst>
              <a:ext uri="{FF2B5EF4-FFF2-40B4-BE49-F238E27FC236}">
                <a16:creationId xmlns="" xmlns:a16="http://schemas.microsoft.com/office/drawing/2014/main" id="{A5401EDC-2461-4FE5-9BC1-6A4C9C8D1BE9}"/>
              </a:ext>
            </a:extLst>
          </p:cNvPr>
          <p:cNvSpPr txBox="1"/>
          <p:nvPr/>
        </p:nvSpPr>
        <p:spPr bwMode="auto">
          <a:xfrm>
            <a:off x="3254650" y="2818654"/>
            <a:ext cx="15215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70    +    50</a:t>
            </a:r>
          </a:p>
        </p:txBody>
      </p:sp>
      <p:sp>
        <p:nvSpPr>
          <p:cNvPr id="6" name="TextBox 5">
            <a:extLst>
              <a:ext uri="{FF2B5EF4-FFF2-40B4-BE49-F238E27FC236}">
                <a16:creationId xmlns="" xmlns:a16="http://schemas.microsoft.com/office/drawing/2014/main" id="{9D152B86-E46B-4AC7-9011-C9790596C39E}"/>
              </a:ext>
            </a:extLst>
          </p:cNvPr>
          <p:cNvSpPr txBox="1"/>
          <p:nvPr/>
        </p:nvSpPr>
        <p:spPr bwMode="auto">
          <a:xfrm>
            <a:off x="3057285" y="3536070"/>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p>
        </p:txBody>
      </p:sp>
      <p:sp>
        <p:nvSpPr>
          <p:cNvPr id="7" name="TextBox 6">
            <a:extLst>
              <a:ext uri="{FF2B5EF4-FFF2-40B4-BE49-F238E27FC236}">
                <a16:creationId xmlns="" xmlns:a16="http://schemas.microsoft.com/office/drawing/2014/main" id="{2B477709-336D-4EE5-BE84-08DFD38ED33D}"/>
              </a:ext>
            </a:extLst>
          </p:cNvPr>
          <p:cNvSpPr txBox="1"/>
          <p:nvPr/>
        </p:nvSpPr>
        <p:spPr bwMode="auto">
          <a:xfrm>
            <a:off x="3491489" y="3536070"/>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50</a:t>
            </a:r>
          </a:p>
        </p:txBody>
      </p:sp>
      <p:sp>
        <p:nvSpPr>
          <p:cNvPr id="8" name="TextBox 7">
            <a:extLst>
              <a:ext uri="{FF2B5EF4-FFF2-40B4-BE49-F238E27FC236}">
                <a16:creationId xmlns="" xmlns:a16="http://schemas.microsoft.com/office/drawing/2014/main" id="{15A52836-B79C-4EFE-A221-63BE827DFD10}"/>
              </a:ext>
            </a:extLst>
          </p:cNvPr>
          <p:cNvSpPr txBox="1"/>
          <p:nvPr/>
        </p:nvSpPr>
        <p:spPr bwMode="auto">
          <a:xfrm>
            <a:off x="4244025" y="3474030"/>
            <a:ext cx="655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panose="020B0503030403020204" pitchFamily="34" charset="0"/>
                <a:ea typeface="Myriad Pro Semibold" charset="0"/>
                <a:cs typeface="Myriad Pro Semibold" charset="0"/>
              </a:rPr>
              <a:t>100</a:t>
            </a:r>
          </a:p>
        </p:txBody>
      </p:sp>
      <p:cxnSp>
        <p:nvCxnSpPr>
          <p:cNvPr id="9" name="Straight Arrow Connector 8">
            <a:extLst>
              <a:ext uri="{FF2B5EF4-FFF2-40B4-BE49-F238E27FC236}">
                <a16:creationId xmlns="" xmlns:a16="http://schemas.microsoft.com/office/drawing/2014/main" id="{E8C0B8F1-A9F6-413D-812C-95156C1E3EF3}"/>
              </a:ext>
            </a:extLst>
          </p:cNvPr>
          <p:cNvCxnSpPr>
            <a:cxnSpLocks/>
          </p:cNvCxnSpPr>
          <p:nvPr/>
        </p:nvCxnSpPr>
        <p:spPr bwMode="auto">
          <a:xfrm flipH="1">
            <a:off x="3308935" y="3262758"/>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 xmlns:a16="http://schemas.microsoft.com/office/drawing/2014/main" id="{15A29AA2-362F-4961-958A-EAA146055410}"/>
              </a:ext>
            </a:extLst>
          </p:cNvPr>
          <p:cNvCxnSpPr>
            <a:cxnSpLocks/>
          </p:cNvCxnSpPr>
          <p:nvPr/>
        </p:nvCxnSpPr>
        <p:spPr bwMode="auto">
          <a:xfrm>
            <a:off x="3623574" y="3262758"/>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Rounded Corners 10">
            <a:extLst>
              <a:ext uri="{FF2B5EF4-FFF2-40B4-BE49-F238E27FC236}">
                <a16:creationId xmlns="" xmlns:a16="http://schemas.microsoft.com/office/drawing/2014/main" id="{BD0A0D14-B36F-457F-A618-AF1849CE93D7}"/>
              </a:ext>
            </a:extLst>
          </p:cNvPr>
          <p:cNvSpPr/>
          <p:nvPr/>
        </p:nvSpPr>
        <p:spPr bwMode="auto">
          <a:xfrm rot="19014358">
            <a:off x="3403484" y="3182144"/>
            <a:ext cx="1459176" cy="432789"/>
          </a:xfrm>
          <a:prstGeom prst="roundRect">
            <a:avLst>
              <a:gd name="adj" fmla="val 50000"/>
            </a:avLst>
          </a:prstGeom>
          <a:noFill/>
          <a:ln w="19050"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 xmlns:a16="http://schemas.microsoft.com/office/drawing/2014/main" id="{71E4EAEB-D15A-4F00-BA12-3C7D783B3CCD}"/>
              </a:ext>
            </a:extLst>
          </p:cNvPr>
          <p:cNvSpPr txBox="1"/>
          <p:nvPr/>
        </p:nvSpPr>
        <p:spPr bwMode="auto">
          <a:xfrm>
            <a:off x="4813681" y="2818654"/>
            <a:ext cx="1101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120</a:t>
            </a:r>
          </a:p>
        </p:txBody>
      </p:sp>
    </p:spTree>
    <p:extLst>
      <p:ext uri="{BB962C8B-B14F-4D97-AF65-F5344CB8AC3E}">
        <p14:creationId xmlns:p14="http://schemas.microsoft.com/office/powerpoint/2010/main" val="199278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animBg="1"/>
      <p:bldP spid="1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3:10</a:t>
            </a:r>
          </a:p>
        </p:txBody>
      </p:sp>
      <p:sp>
        <p:nvSpPr>
          <p:cNvPr id="5" name="TextBox 4">
            <a:extLst>
              <a:ext uri="{FF2B5EF4-FFF2-40B4-BE49-F238E27FC236}">
                <a16:creationId xmlns="" xmlns:a16="http://schemas.microsoft.com/office/drawing/2014/main" id="{B9F0DC38-F932-4449-92B9-C16FADA6BCA7}"/>
              </a:ext>
            </a:extLst>
          </p:cNvPr>
          <p:cNvSpPr txBox="1"/>
          <p:nvPr/>
        </p:nvSpPr>
        <p:spPr bwMode="auto">
          <a:xfrm>
            <a:off x="4312956" y="2564479"/>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a:t>
            </a:r>
          </a:p>
        </p:txBody>
      </p:sp>
      <p:sp>
        <p:nvSpPr>
          <p:cNvPr id="7" name="TextBox 6">
            <a:extLst>
              <a:ext uri="{FF2B5EF4-FFF2-40B4-BE49-F238E27FC236}">
                <a16:creationId xmlns="" xmlns:a16="http://schemas.microsoft.com/office/drawing/2014/main" id="{9A24A988-6050-42B8-AD07-5BFFCBC31F53}"/>
              </a:ext>
            </a:extLst>
          </p:cNvPr>
          <p:cNvSpPr txBox="1"/>
          <p:nvPr/>
        </p:nvSpPr>
        <p:spPr bwMode="auto">
          <a:xfrm>
            <a:off x="3597374" y="3831856"/>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grpSp>
        <p:nvGrpSpPr>
          <p:cNvPr id="36" name="Group 35">
            <a:extLst>
              <a:ext uri="{FF2B5EF4-FFF2-40B4-BE49-F238E27FC236}">
                <a16:creationId xmlns="" xmlns:a16="http://schemas.microsoft.com/office/drawing/2014/main" id="{076386CE-8B36-40AB-8827-31C0FD2FFEDF}"/>
              </a:ext>
            </a:extLst>
          </p:cNvPr>
          <p:cNvGrpSpPr/>
          <p:nvPr/>
        </p:nvGrpSpPr>
        <p:grpSpPr>
          <a:xfrm>
            <a:off x="3397207" y="2334292"/>
            <a:ext cx="2349587" cy="2189416"/>
            <a:chOff x="3397207" y="2334292"/>
            <a:chExt cx="2349587" cy="2189416"/>
          </a:xfrm>
        </p:grpSpPr>
        <p:sp>
          <p:nvSpPr>
            <p:cNvPr id="11" name="Oval 10">
              <a:extLst>
                <a:ext uri="{FF2B5EF4-FFF2-40B4-BE49-F238E27FC236}">
                  <a16:creationId xmlns="" xmlns:a16="http://schemas.microsoft.com/office/drawing/2014/main" id="{32248928-4E8F-4DE7-88E4-7C824EB22FA0}"/>
                </a:ext>
              </a:extLst>
            </p:cNvPr>
            <p:cNvSpPr>
              <a:spLocks noChangeAspect="1"/>
            </p:cNvSpPr>
            <p:nvPr/>
          </p:nvSpPr>
          <p:spPr bwMode="auto">
            <a:xfrm>
              <a:off x="4112788" y="2334292"/>
              <a:ext cx="918426" cy="922039"/>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Oval 11">
              <a:extLst>
                <a:ext uri="{FF2B5EF4-FFF2-40B4-BE49-F238E27FC236}">
                  <a16:creationId xmlns="" xmlns:a16="http://schemas.microsoft.com/office/drawing/2014/main" id="{9F5407B3-551C-415B-9E20-AF93D10FD86D}"/>
                </a:ext>
              </a:extLst>
            </p:cNvPr>
            <p:cNvSpPr>
              <a:spLocks noChangeAspect="1"/>
            </p:cNvSpPr>
            <p:nvPr/>
          </p:nvSpPr>
          <p:spPr bwMode="auto">
            <a:xfrm>
              <a:off x="3397207" y="3601669"/>
              <a:ext cx="918426" cy="922039"/>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Oval 12">
              <a:extLst>
                <a:ext uri="{FF2B5EF4-FFF2-40B4-BE49-F238E27FC236}">
                  <a16:creationId xmlns="" xmlns:a16="http://schemas.microsoft.com/office/drawing/2014/main" id="{00D605DB-AD92-490C-AC33-52CB52CD2F19}"/>
                </a:ext>
              </a:extLst>
            </p:cNvPr>
            <p:cNvSpPr>
              <a:spLocks noChangeAspect="1"/>
            </p:cNvSpPr>
            <p:nvPr/>
          </p:nvSpPr>
          <p:spPr bwMode="auto">
            <a:xfrm>
              <a:off x="4828368" y="3601669"/>
              <a:ext cx="918426" cy="922039"/>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14" name="Straight Connector 13">
              <a:extLst>
                <a:ext uri="{FF2B5EF4-FFF2-40B4-BE49-F238E27FC236}">
                  <a16:creationId xmlns="" xmlns:a16="http://schemas.microsoft.com/office/drawing/2014/main" id="{E7798C4D-2A1F-4457-BF67-7D60AF3D444F}"/>
                </a:ext>
              </a:extLst>
            </p:cNvPr>
            <p:cNvCxnSpPr>
              <a:cxnSpLocks noChangeAspect="1"/>
              <a:stCxn id="11" idx="3"/>
              <a:endCxn id="12" idx="0"/>
            </p:cNvCxnSpPr>
            <p:nvPr/>
          </p:nvCxnSpPr>
          <p:spPr bwMode="auto">
            <a:xfrm flipH="1">
              <a:off x="3856420" y="3121302"/>
              <a:ext cx="390868" cy="48036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 xmlns:a16="http://schemas.microsoft.com/office/drawing/2014/main" id="{851275CB-FD45-40E0-9032-124157A6A517}"/>
                </a:ext>
              </a:extLst>
            </p:cNvPr>
            <p:cNvCxnSpPr>
              <a:cxnSpLocks noChangeAspect="1"/>
              <a:stCxn id="11" idx="5"/>
              <a:endCxn id="13" idx="0"/>
            </p:cNvCxnSpPr>
            <p:nvPr/>
          </p:nvCxnSpPr>
          <p:spPr bwMode="auto">
            <a:xfrm>
              <a:off x="4896714" y="3121302"/>
              <a:ext cx="390867" cy="48036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 name="TextBox 14">
            <a:extLst>
              <a:ext uri="{FF2B5EF4-FFF2-40B4-BE49-F238E27FC236}">
                <a16:creationId xmlns="" xmlns:a16="http://schemas.microsoft.com/office/drawing/2014/main" id="{5EE348CC-CA34-4C9B-8F18-9885D6A2B99F}"/>
              </a:ext>
            </a:extLst>
          </p:cNvPr>
          <p:cNvSpPr txBox="1"/>
          <p:nvPr/>
        </p:nvSpPr>
        <p:spPr bwMode="auto">
          <a:xfrm>
            <a:off x="5026069" y="3831856"/>
            <a:ext cx="523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p:txBody>
      </p:sp>
      <p:sp>
        <p:nvSpPr>
          <p:cNvPr id="27" name="TextBox 26">
            <a:extLst>
              <a:ext uri="{FF2B5EF4-FFF2-40B4-BE49-F238E27FC236}">
                <a16:creationId xmlns="" xmlns:a16="http://schemas.microsoft.com/office/drawing/2014/main" id="{945C53B9-E9E0-48D9-822A-FCD27056FC03}"/>
              </a:ext>
            </a:extLst>
          </p:cNvPr>
          <p:cNvSpPr txBox="1"/>
          <p:nvPr/>
        </p:nvSpPr>
        <p:spPr bwMode="auto">
          <a:xfrm>
            <a:off x="6253222" y="2564479"/>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130</a:t>
            </a:r>
          </a:p>
        </p:txBody>
      </p:sp>
      <p:sp>
        <p:nvSpPr>
          <p:cNvPr id="28" name="TextBox 27">
            <a:extLst>
              <a:ext uri="{FF2B5EF4-FFF2-40B4-BE49-F238E27FC236}">
                <a16:creationId xmlns="" xmlns:a16="http://schemas.microsoft.com/office/drawing/2014/main" id="{D0E587FA-EA12-4DEF-A9EC-BD1D60992633}"/>
              </a:ext>
            </a:extLst>
          </p:cNvPr>
          <p:cNvSpPr txBox="1"/>
          <p:nvPr/>
        </p:nvSpPr>
        <p:spPr bwMode="auto">
          <a:xfrm>
            <a:off x="5394843" y="2564479"/>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9" name="TextBox 28">
            <a:extLst>
              <a:ext uri="{FF2B5EF4-FFF2-40B4-BE49-F238E27FC236}">
                <a16:creationId xmlns="" xmlns:a16="http://schemas.microsoft.com/office/drawing/2014/main" id="{A95D3EB8-104C-4C28-9F27-26222009D26D}"/>
              </a:ext>
            </a:extLst>
          </p:cNvPr>
          <p:cNvSpPr txBox="1"/>
          <p:nvPr/>
        </p:nvSpPr>
        <p:spPr bwMode="auto">
          <a:xfrm>
            <a:off x="3378231" y="2564479"/>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30" name="TextBox 29">
            <a:extLst>
              <a:ext uri="{FF2B5EF4-FFF2-40B4-BE49-F238E27FC236}">
                <a16:creationId xmlns="" xmlns:a16="http://schemas.microsoft.com/office/drawing/2014/main" id="{0B8A88E2-6B66-4CA7-BB6B-C8EC9D12739D}"/>
              </a:ext>
            </a:extLst>
          </p:cNvPr>
          <p:cNvSpPr txBox="1"/>
          <p:nvPr/>
        </p:nvSpPr>
        <p:spPr bwMode="auto">
          <a:xfrm>
            <a:off x="2236823" y="256447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80</a:t>
            </a:r>
          </a:p>
        </p:txBody>
      </p:sp>
      <p:sp>
        <p:nvSpPr>
          <p:cNvPr id="31" name="TextBox 30">
            <a:extLst>
              <a:ext uri="{FF2B5EF4-FFF2-40B4-BE49-F238E27FC236}">
                <a16:creationId xmlns="" xmlns:a16="http://schemas.microsoft.com/office/drawing/2014/main" id="{6478ACCB-8126-4D8C-8BC5-2E04F27C4337}"/>
              </a:ext>
            </a:extLst>
          </p:cNvPr>
          <p:cNvSpPr txBox="1"/>
          <p:nvPr/>
        </p:nvSpPr>
        <p:spPr bwMode="auto">
          <a:xfrm>
            <a:off x="2167894" y="3831856"/>
            <a:ext cx="655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panose="020B0503030403020204" pitchFamily="34" charset="0"/>
                <a:ea typeface="Myriad Pro Semibold" charset="0"/>
                <a:cs typeface="Myriad Pro Semibold" charset="0"/>
              </a:rPr>
              <a:t>100</a:t>
            </a:r>
          </a:p>
        </p:txBody>
      </p:sp>
      <p:sp>
        <p:nvSpPr>
          <p:cNvPr id="32" name="Rectangle: Rounded Corners 31">
            <a:extLst>
              <a:ext uri="{FF2B5EF4-FFF2-40B4-BE49-F238E27FC236}">
                <a16:creationId xmlns="" xmlns:a16="http://schemas.microsoft.com/office/drawing/2014/main" id="{3CDF97E5-01BD-4D61-9D13-038D98AF7790}"/>
              </a:ext>
            </a:extLst>
          </p:cNvPr>
          <p:cNvSpPr/>
          <p:nvPr/>
        </p:nvSpPr>
        <p:spPr bwMode="auto">
          <a:xfrm rot="2585642" flipH="1">
            <a:off x="1794103" y="2908130"/>
            <a:ext cx="2887680" cy="1181655"/>
          </a:xfrm>
          <a:prstGeom prst="roundRect">
            <a:avLst>
              <a:gd name="adj" fmla="val 50000"/>
            </a:avLst>
          </a:prstGeom>
          <a:noFill/>
          <a:ln w="28575"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5" name="Rectangle 34">
            <a:extLst>
              <a:ext uri="{FF2B5EF4-FFF2-40B4-BE49-F238E27FC236}">
                <a16:creationId xmlns="" xmlns:a16="http://schemas.microsoft.com/office/drawing/2014/main" id="{0A34B8D0-5842-4CB8-A9B4-F320FB172964}"/>
              </a:ext>
            </a:extLst>
          </p:cNvPr>
          <p:cNvSpPr/>
          <p:nvPr/>
        </p:nvSpPr>
        <p:spPr bwMode="auto">
          <a:xfrm>
            <a:off x="6148352" y="2345311"/>
            <a:ext cx="918000" cy="900000"/>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89139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7" grpId="0"/>
      <p:bldP spid="31" grpId="0"/>
      <p:bldP spid="3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3:10</a:t>
            </a:r>
          </a:p>
        </p:txBody>
      </p:sp>
      <p:sp>
        <p:nvSpPr>
          <p:cNvPr id="3" name="TextBox 2">
            <a:extLst>
              <a:ext uri="{FF2B5EF4-FFF2-40B4-BE49-F238E27FC236}">
                <a16:creationId xmlns="" xmlns:a16="http://schemas.microsoft.com/office/drawing/2014/main" id="{03E874C4-EF2A-4F8F-9E7C-1D92B82B8DB6}"/>
              </a:ext>
            </a:extLst>
          </p:cNvPr>
          <p:cNvSpPr txBox="1"/>
          <p:nvPr/>
        </p:nvSpPr>
        <p:spPr bwMode="auto">
          <a:xfrm>
            <a:off x="4312956" y="2564479"/>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p>
        </p:txBody>
      </p:sp>
      <p:sp>
        <p:nvSpPr>
          <p:cNvPr id="4" name="TextBox 3">
            <a:extLst>
              <a:ext uri="{FF2B5EF4-FFF2-40B4-BE49-F238E27FC236}">
                <a16:creationId xmlns="" xmlns:a16="http://schemas.microsoft.com/office/drawing/2014/main" id="{7F2E0376-45E5-41FB-AF9C-871E4F251447}"/>
              </a:ext>
            </a:extLst>
          </p:cNvPr>
          <p:cNvSpPr txBox="1"/>
          <p:nvPr/>
        </p:nvSpPr>
        <p:spPr bwMode="auto">
          <a:xfrm>
            <a:off x="3597374" y="3831856"/>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p:txBody>
      </p:sp>
      <p:grpSp>
        <p:nvGrpSpPr>
          <p:cNvPr id="5" name="Group 4">
            <a:extLst>
              <a:ext uri="{FF2B5EF4-FFF2-40B4-BE49-F238E27FC236}">
                <a16:creationId xmlns="" xmlns:a16="http://schemas.microsoft.com/office/drawing/2014/main" id="{8881DF75-EC78-4DB2-BAEC-6C97DA4D9283}"/>
              </a:ext>
            </a:extLst>
          </p:cNvPr>
          <p:cNvGrpSpPr/>
          <p:nvPr/>
        </p:nvGrpSpPr>
        <p:grpSpPr>
          <a:xfrm>
            <a:off x="3397207" y="2334292"/>
            <a:ext cx="2349587" cy="2189416"/>
            <a:chOff x="3397207" y="2334292"/>
            <a:chExt cx="2349587" cy="2189416"/>
          </a:xfrm>
        </p:grpSpPr>
        <p:sp>
          <p:nvSpPr>
            <p:cNvPr id="6" name="Oval 5">
              <a:extLst>
                <a:ext uri="{FF2B5EF4-FFF2-40B4-BE49-F238E27FC236}">
                  <a16:creationId xmlns="" xmlns:a16="http://schemas.microsoft.com/office/drawing/2014/main" id="{C0B9EB43-6BCC-4045-94CD-99F66AD92E91}"/>
                </a:ext>
              </a:extLst>
            </p:cNvPr>
            <p:cNvSpPr>
              <a:spLocks noChangeAspect="1"/>
            </p:cNvSpPr>
            <p:nvPr/>
          </p:nvSpPr>
          <p:spPr bwMode="auto">
            <a:xfrm>
              <a:off x="4112788" y="2334292"/>
              <a:ext cx="918426" cy="922039"/>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Oval 6">
              <a:extLst>
                <a:ext uri="{FF2B5EF4-FFF2-40B4-BE49-F238E27FC236}">
                  <a16:creationId xmlns="" xmlns:a16="http://schemas.microsoft.com/office/drawing/2014/main" id="{E3C2A21F-9463-4C0B-AFB1-14424E40BCEF}"/>
                </a:ext>
              </a:extLst>
            </p:cNvPr>
            <p:cNvSpPr>
              <a:spLocks noChangeAspect="1"/>
            </p:cNvSpPr>
            <p:nvPr/>
          </p:nvSpPr>
          <p:spPr bwMode="auto">
            <a:xfrm>
              <a:off x="3397207" y="3601669"/>
              <a:ext cx="918426" cy="922039"/>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Oval 7">
              <a:extLst>
                <a:ext uri="{FF2B5EF4-FFF2-40B4-BE49-F238E27FC236}">
                  <a16:creationId xmlns="" xmlns:a16="http://schemas.microsoft.com/office/drawing/2014/main" id="{FE39A37E-C033-466C-8A61-084B597F7049}"/>
                </a:ext>
              </a:extLst>
            </p:cNvPr>
            <p:cNvSpPr>
              <a:spLocks noChangeAspect="1"/>
            </p:cNvSpPr>
            <p:nvPr/>
          </p:nvSpPr>
          <p:spPr bwMode="auto">
            <a:xfrm>
              <a:off x="4828368" y="3601669"/>
              <a:ext cx="918426" cy="922039"/>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9" name="Straight Connector 8">
              <a:extLst>
                <a:ext uri="{FF2B5EF4-FFF2-40B4-BE49-F238E27FC236}">
                  <a16:creationId xmlns="" xmlns:a16="http://schemas.microsoft.com/office/drawing/2014/main" id="{CEEB31F2-33C0-42C0-AE94-21F1E95E9CEE}"/>
                </a:ext>
              </a:extLst>
            </p:cNvPr>
            <p:cNvCxnSpPr>
              <a:cxnSpLocks noChangeAspect="1"/>
              <a:stCxn id="6" idx="3"/>
              <a:endCxn id="7" idx="0"/>
            </p:cNvCxnSpPr>
            <p:nvPr/>
          </p:nvCxnSpPr>
          <p:spPr bwMode="auto">
            <a:xfrm flipH="1">
              <a:off x="3856420" y="3121302"/>
              <a:ext cx="390868" cy="48036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 xmlns:a16="http://schemas.microsoft.com/office/drawing/2014/main" id="{CE02F881-D7DC-4D19-BF57-202CC734CE9D}"/>
                </a:ext>
              </a:extLst>
            </p:cNvPr>
            <p:cNvCxnSpPr>
              <a:cxnSpLocks noChangeAspect="1"/>
              <a:stCxn id="6" idx="5"/>
              <a:endCxn id="8" idx="0"/>
            </p:cNvCxnSpPr>
            <p:nvPr/>
          </p:nvCxnSpPr>
          <p:spPr bwMode="auto">
            <a:xfrm>
              <a:off x="4896714" y="3121302"/>
              <a:ext cx="390867" cy="48036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 name="TextBox 10">
            <a:extLst>
              <a:ext uri="{FF2B5EF4-FFF2-40B4-BE49-F238E27FC236}">
                <a16:creationId xmlns="" xmlns:a16="http://schemas.microsoft.com/office/drawing/2014/main" id="{8C5A610C-D20C-4CB7-A6E2-DC45F86EBF41}"/>
              </a:ext>
            </a:extLst>
          </p:cNvPr>
          <p:cNvSpPr txBox="1"/>
          <p:nvPr/>
        </p:nvSpPr>
        <p:spPr bwMode="auto">
          <a:xfrm>
            <a:off x="5026069" y="3831856"/>
            <a:ext cx="523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12" name="TextBox 11">
            <a:extLst>
              <a:ext uri="{FF2B5EF4-FFF2-40B4-BE49-F238E27FC236}">
                <a16:creationId xmlns="" xmlns:a16="http://schemas.microsoft.com/office/drawing/2014/main" id="{E8C18BD0-7D82-4A28-879C-E84195B347CA}"/>
              </a:ext>
            </a:extLst>
          </p:cNvPr>
          <p:cNvSpPr txBox="1"/>
          <p:nvPr/>
        </p:nvSpPr>
        <p:spPr bwMode="auto">
          <a:xfrm>
            <a:off x="6253222" y="2564479"/>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110</a:t>
            </a:r>
          </a:p>
        </p:txBody>
      </p:sp>
      <p:sp>
        <p:nvSpPr>
          <p:cNvPr id="13" name="TextBox 12">
            <a:extLst>
              <a:ext uri="{FF2B5EF4-FFF2-40B4-BE49-F238E27FC236}">
                <a16:creationId xmlns="" xmlns:a16="http://schemas.microsoft.com/office/drawing/2014/main" id="{06EB8220-174F-41B8-ABF2-A0D8E8A68052}"/>
              </a:ext>
            </a:extLst>
          </p:cNvPr>
          <p:cNvSpPr txBox="1"/>
          <p:nvPr/>
        </p:nvSpPr>
        <p:spPr bwMode="auto">
          <a:xfrm>
            <a:off x="5394843" y="2564479"/>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4" name="TextBox 13">
            <a:extLst>
              <a:ext uri="{FF2B5EF4-FFF2-40B4-BE49-F238E27FC236}">
                <a16:creationId xmlns="" xmlns:a16="http://schemas.microsoft.com/office/drawing/2014/main" id="{893EA1AE-7B63-4FD0-8ADA-26FDEA6C2FEC}"/>
              </a:ext>
            </a:extLst>
          </p:cNvPr>
          <p:cNvSpPr txBox="1"/>
          <p:nvPr/>
        </p:nvSpPr>
        <p:spPr bwMode="auto">
          <a:xfrm>
            <a:off x="3378231" y="2564479"/>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5" name="TextBox 14">
            <a:extLst>
              <a:ext uri="{FF2B5EF4-FFF2-40B4-BE49-F238E27FC236}">
                <a16:creationId xmlns="" xmlns:a16="http://schemas.microsoft.com/office/drawing/2014/main" id="{ADFA8903-468E-4F57-9919-E80F08DF0BC1}"/>
              </a:ext>
            </a:extLst>
          </p:cNvPr>
          <p:cNvSpPr txBox="1"/>
          <p:nvPr/>
        </p:nvSpPr>
        <p:spPr bwMode="auto">
          <a:xfrm>
            <a:off x="2236823" y="256447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70</a:t>
            </a:r>
          </a:p>
        </p:txBody>
      </p:sp>
      <p:sp>
        <p:nvSpPr>
          <p:cNvPr id="16" name="TextBox 15">
            <a:extLst>
              <a:ext uri="{FF2B5EF4-FFF2-40B4-BE49-F238E27FC236}">
                <a16:creationId xmlns="" xmlns:a16="http://schemas.microsoft.com/office/drawing/2014/main" id="{2CE1EA7A-7E78-42F7-A690-F03523555DCC}"/>
              </a:ext>
            </a:extLst>
          </p:cNvPr>
          <p:cNvSpPr txBox="1"/>
          <p:nvPr/>
        </p:nvSpPr>
        <p:spPr bwMode="auto">
          <a:xfrm>
            <a:off x="2167894" y="3831856"/>
            <a:ext cx="655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panose="020B0503030403020204" pitchFamily="34" charset="0"/>
                <a:ea typeface="Myriad Pro Semibold" charset="0"/>
                <a:cs typeface="Myriad Pro Semibold" charset="0"/>
              </a:rPr>
              <a:t>100</a:t>
            </a:r>
          </a:p>
        </p:txBody>
      </p:sp>
      <p:sp>
        <p:nvSpPr>
          <p:cNvPr id="17" name="Rectangle: Rounded Corners 16">
            <a:extLst>
              <a:ext uri="{FF2B5EF4-FFF2-40B4-BE49-F238E27FC236}">
                <a16:creationId xmlns="" xmlns:a16="http://schemas.microsoft.com/office/drawing/2014/main" id="{4706D920-CB1C-4382-A445-DAA7291D980F}"/>
              </a:ext>
            </a:extLst>
          </p:cNvPr>
          <p:cNvSpPr/>
          <p:nvPr/>
        </p:nvSpPr>
        <p:spPr bwMode="auto">
          <a:xfrm rot="2585642" flipH="1">
            <a:off x="1794103" y="2908130"/>
            <a:ext cx="2887680" cy="1181655"/>
          </a:xfrm>
          <a:prstGeom prst="roundRect">
            <a:avLst>
              <a:gd name="adj" fmla="val 50000"/>
            </a:avLst>
          </a:prstGeom>
          <a:noFill/>
          <a:ln w="28575"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 xmlns:a16="http://schemas.microsoft.com/office/drawing/2014/main" id="{CA0FC7AD-3E63-46C8-8CEB-FE347B5BEB9F}"/>
              </a:ext>
            </a:extLst>
          </p:cNvPr>
          <p:cNvSpPr/>
          <p:nvPr/>
        </p:nvSpPr>
        <p:spPr bwMode="auto">
          <a:xfrm>
            <a:off x="6148352" y="2345311"/>
            <a:ext cx="918000" cy="900000"/>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1258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6"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1:2</a:t>
            </a:r>
          </a:p>
        </p:txBody>
      </p:sp>
      <p:pic>
        <p:nvPicPr>
          <p:cNvPr id="4" name="Picture 3" descr="A close up of a logo&#10;&#10;Description generated with very high confidence">
            <a:extLst>
              <a:ext uri="{FF2B5EF4-FFF2-40B4-BE49-F238E27FC236}">
                <a16:creationId xmlns="" xmlns:a16="http://schemas.microsoft.com/office/drawing/2014/main" id="{9F356910-3463-48A6-8B36-E26B96D064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908720"/>
            <a:ext cx="1238620" cy="5398354"/>
          </a:xfrm>
          <a:prstGeom prst="rect">
            <a:avLst/>
          </a:prstGeom>
        </p:spPr>
      </p:pic>
      <p:pic>
        <p:nvPicPr>
          <p:cNvPr id="5" name="Picture 4">
            <a:extLst>
              <a:ext uri="{FF2B5EF4-FFF2-40B4-BE49-F238E27FC236}">
                <a16:creationId xmlns="" xmlns:a16="http://schemas.microsoft.com/office/drawing/2014/main" id="{9F574A07-648C-4A8C-9389-CE31268361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33324" y="6093296"/>
            <a:ext cx="413226" cy="118668"/>
          </a:xfrm>
          <a:prstGeom prst="rect">
            <a:avLst/>
          </a:prstGeom>
        </p:spPr>
      </p:pic>
      <p:pic>
        <p:nvPicPr>
          <p:cNvPr id="6" name="Picture 5">
            <a:extLst>
              <a:ext uri="{FF2B5EF4-FFF2-40B4-BE49-F238E27FC236}">
                <a16:creationId xmlns="" xmlns:a16="http://schemas.microsoft.com/office/drawing/2014/main" id="{5DC7335D-939C-4085-B553-0EFCF3169A4B}"/>
              </a:ext>
            </a:extLst>
          </p:cNvPr>
          <p:cNvPicPr>
            <a:picLocks noChangeAspect="1"/>
          </p:cNvPicPr>
          <p:nvPr/>
        </p:nvPicPr>
        <p:blipFill rotWithShape="1">
          <a:blip r:embed="rId4">
            <a:extLst>
              <a:ext uri="{28A0092B-C50C-407E-A947-70E740481C1C}">
                <a14:useLocalDpi xmlns:a14="http://schemas.microsoft.com/office/drawing/2010/main" val="0"/>
              </a:ext>
            </a:extLst>
          </a:blip>
          <a:srcRect b="-25"/>
          <a:stretch/>
        </p:blipFill>
        <p:spPr>
          <a:xfrm>
            <a:off x="4615246" y="6004784"/>
            <a:ext cx="481920" cy="207180"/>
          </a:xfrm>
          <a:prstGeom prst="rect">
            <a:avLst/>
          </a:prstGeom>
        </p:spPr>
      </p:pic>
      <p:pic>
        <p:nvPicPr>
          <p:cNvPr id="7" name="Picture 6">
            <a:extLst>
              <a:ext uri="{FF2B5EF4-FFF2-40B4-BE49-F238E27FC236}">
                <a16:creationId xmlns="" xmlns:a16="http://schemas.microsoft.com/office/drawing/2014/main" id="{F123FDBA-3697-4433-843C-1E745D74FBEA}"/>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4102150" y="5602907"/>
            <a:ext cx="413226" cy="501747"/>
          </a:xfrm>
          <a:prstGeom prst="rect">
            <a:avLst/>
          </a:prstGeom>
        </p:spPr>
      </p:pic>
      <p:pic>
        <p:nvPicPr>
          <p:cNvPr id="8" name="Picture 7">
            <a:extLst>
              <a:ext uri="{FF2B5EF4-FFF2-40B4-BE49-F238E27FC236}">
                <a16:creationId xmlns="" xmlns:a16="http://schemas.microsoft.com/office/drawing/2014/main" id="{F3E943DC-3F09-4058-ADAE-97ADB654D73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515376" y="5505432"/>
            <a:ext cx="581789" cy="199741"/>
          </a:xfrm>
          <a:prstGeom prst="rect">
            <a:avLst/>
          </a:prstGeom>
        </p:spPr>
      </p:pic>
      <p:pic>
        <p:nvPicPr>
          <p:cNvPr id="9" name="Picture 8">
            <a:extLst>
              <a:ext uri="{FF2B5EF4-FFF2-40B4-BE49-F238E27FC236}">
                <a16:creationId xmlns="" xmlns:a16="http://schemas.microsoft.com/office/drawing/2014/main" id="{DBD82447-5550-4F90-8688-086020C68DE1}"/>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4102150" y="5105951"/>
            <a:ext cx="413226" cy="501747"/>
          </a:xfrm>
          <a:prstGeom prst="rect">
            <a:avLst/>
          </a:prstGeom>
        </p:spPr>
      </p:pic>
      <p:pic>
        <p:nvPicPr>
          <p:cNvPr id="10" name="Picture 9">
            <a:extLst>
              <a:ext uri="{FF2B5EF4-FFF2-40B4-BE49-F238E27FC236}">
                <a16:creationId xmlns="" xmlns:a16="http://schemas.microsoft.com/office/drawing/2014/main" id="{1F560BF7-991C-4037-8C82-553B83CA24A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515376" y="5006081"/>
            <a:ext cx="581789" cy="199741"/>
          </a:xfrm>
          <a:prstGeom prst="rect">
            <a:avLst/>
          </a:prstGeom>
        </p:spPr>
      </p:pic>
      <p:pic>
        <p:nvPicPr>
          <p:cNvPr id="11" name="Picture 10">
            <a:extLst>
              <a:ext uri="{FF2B5EF4-FFF2-40B4-BE49-F238E27FC236}">
                <a16:creationId xmlns="" xmlns:a16="http://schemas.microsoft.com/office/drawing/2014/main" id="{8C90D343-1BA2-42D1-9226-9584A1BC17EC}"/>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4104971" y="4606600"/>
            <a:ext cx="413226" cy="501747"/>
          </a:xfrm>
          <a:prstGeom prst="rect">
            <a:avLst/>
          </a:prstGeom>
        </p:spPr>
      </p:pic>
      <p:pic>
        <p:nvPicPr>
          <p:cNvPr id="12" name="Picture 11">
            <a:extLst>
              <a:ext uri="{FF2B5EF4-FFF2-40B4-BE49-F238E27FC236}">
                <a16:creationId xmlns="" xmlns:a16="http://schemas.microsoft.com/office/drawing/2014/main" id="{B4740574-8581-4C7E-8736-391E735EA9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513965" y="4506731"/>
            <a:ext cx="581789" cy="199741"/>
          </a:xfrm>
          <a:prstGeom prst="rect">
            <a:avLst/>
          </a:prstGeom>
        </p:spPr>
      </p:pic>
      <p:pic>
        <p:nvPicPr>
          <p:cNvPr id="13" name="Picture 12">
            <a:extLst>
              <a:ext uri="{FF2B5EF4-FFF2-40B4-BE49-F238E27FC236}">
                <a16:creationId xmlns="" xmlns:a16="http://schemas.microsoft.com/office/drawing/2014/main" id="{5DA176C3-410F-4D9C-9576-39835916FE41}"/>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4102150" y="4106053"/>
            <a:ext cx="413226" cy="501747"/>
          </a:xfrm>
          <a:prstGeom prst="rect">
            <a:avLst/>
          </a:prstGeom>
        </p:spPr>
      </p:pic>
      <p:pic>
        <p:nvPicPr>
          <p:cNvPr id="14" name="Picture 13">
            <a:extLst>
              <a:ext uri="{FF2B5EF4-FFF2-40B4-BE49-F238E27FC236}">
                <a16:creationId xmlns="" xmlns:a16="http://schemas.microsoft.com/office/drawing/2014/main" id="{A927DA5B-C1AD-4D9C-BB12-89F78AC592C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513965" y="4009775"/>
            <a:ext cx="581789" cy="197344"/>
          </a:xfrm>
          <a:prstGeom prst="rect">
            <a:avLst/>
          </a:prstGeom>
        </p:spPr>
      </p:pic>
      <p:pic>
        <p:nvPicPr>
          <p:cNvPr id="15" name="Picture 14">
            <a:extLst>
              <a:ext uri="{FF2B5EF4-FFF2-40B4-BE49-F238E27FC236}">
                <a16:creationId xmlns="" xmlns:a16="http://schemas.microsoft.com/office/drawing/2014/main" id="{B66AE746-D204-44DF-80B9-7188B288808E}"/>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4102150" y="3606104"/>
            <a:ext cx="413226" cy="501747"/>
          </a:xfrm>
          <a:prstGeom prst="rect">
            <a:avLst/>
          </a:prstGeom>
        </p:spPr>
      </p:pic>
      <p:pic>
        <p:nvPicPr>
          <p:cNvPr id="16" name="Picture 15">
            <a:extLst>
              <a:ext uri="{FF2B5EF4-FFF2-40B4-BE49-F238E27FC236}">
                <a16:creationId xmlns="" xmlns:a16="http://schemas.microsoft.com/office/drawing/2014/main" id="{3C2F8652-CA3E-4D9C-898F-9ED2635E759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513964" y="3511623"/>
            <a:ext cx="581789" cy="194949"/>
          </a:xfrm>
          <a:prstGeom prst="rect">
            <a:avLst/>
          </a:prstGeom>
        </p:spPr>
      </p:pic>
      <p:pic>
        <p:nvPicPr>
          <p:cNvPr id="17" name="Picture 16">
            <a:extLst>
              <a:ext uri="{FF2B5EF4-FFF2-40B4-BE49-F238E27FC236}">
                <a16:creationId xmlns="" xmlns:a16="http://schemas.microsoft.com/office/drawing/2014/main" id="{6B2E2120-A568-4B40-9963-55DF45FCC21F}"/>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4102150" y="3105856"/>
            <a:ext cx="413226" cy="501747"/>
          </a:xfrm>
          <a:prstGeom prst="rect">
            <a:avLst/>
          </a:prstGeom>
        </p:spPr>
      </p:pic>
      <p:pic>
        <p:nvPicPr>
          <p:cNvPr id="18" name="Picture 17">
            <a:extLst>
              <a:ext uri="{FF2B5EF4-FFF2-40B4-BE49-F238E27FC236}">
                <a16:creationId xmlns="" xmlns:a16="http://schemas.microsoft.com/office/drawing/2014/main" id="{15C0F9F0-0943-4DCA-AB15-1FE6D4EB954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4513964" y="3008677"/>
            <a:ext cx="581789" cy="194949"/>
          </a:xfrm>
          <a:prstGeom prst="rect">
            <a:avLst/>
          </a:prstGeom>
        </p:spPr>
      </p:pic>
      <p:pic>
        <p:nvPicPr>
          <p:cNvPr id="19" name="Picture 18">
            <a:extLst>
              <a:ext uri="{FF2B5EF4-FFF2-40B4-BE49-F238E27FC236}">
                <a16:creationId xmlns="" xmlns:a16="http://schemas.microsoft.com/office/drawing/2014/main" id="{541B4E33-BC1A-4153-86A6-90D0A7A70DB1}"/>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4102150" y="2606800"/>
            <a:ext cx="413226" cy="501747"/>
          </a:xfrm>
          <a:prstGeom prst="rect">
            <a:avLst/>
          </a:prstGeom>
        </p:spPr>
      </p:pic>
      <p:pic>
        <p:nvPicPr>
          <p:cNvPr id="20" name="Picture 19">
            <a:extLst>
              <a:ext uri="{FF2B5EF4-FFF2-40B4-BE49-F238E27FC236}">
                <a16:creationId xmlns="" xmlns:a16="http://schemas.microsoft.com/office/drawing/2014/main" id="{82C10841-7105-496B-B0D1-061D7756A550}"/>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4513962" y="2508729"/>
            <a:ext cx="581789" cy="200337"/>
          </a:xfrm>
          <a:prstGeom prst="rect">
            <a:avLst/>
          </a:prstGeom>
        </p:spPr>
      </p:pic>
      <p:pic>
        <p:nvPicPr>
          <p:cNvPr id="21" name="Picture 20">
            <a:extLst>
              <a:ext uri="{FF2B5EF4-FFF2-40B4-BE49-F238E27FC236}">
                <a16:creationId xmlns="" xmlns:a16="http://schemas.microsoft.com/office/drawing/2014/main" id="{914A1C77-1D71-4592-A1E0-363930C104CA}"/>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4102150" y="2102058"/>
            <a:ext cx="413226" cy="501747"/>
          </a:xfrm>
          <a:prstGeom prst="rect">
            <a:avLst/>
          </a:prstGeom>
        </p:spPr>
      </p:pic>
      <p:pic>
        <p:nvPicPr>
          <p:cNvPr id="22" name="Picture 21">
            <a:extLst>
              <a:ext uri="{FF2B5EF4-FFF2-40B4-BE49-F238E27FC236}">
                <a16:creationId xmlns="" xmlns:a16="http://schemas.microsoft.com/office/drawing/2014/main" id="{32D28A2D-4B80-41B9-8445-065A31C68512}"/>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4513962" y="2022888"/>
            <a:ext cx="581789" cy="186828"/>
          </a:xfrm>
          <a:prstGeom prst="rect">
            <a:avLst/>
          </a:prstGeom>
        </p:spPr>
      </p:pic>
      <p:pic>
        <p:nvPicPr>
          <p:cNvPr id="23" name="Picture 22">
            <a:extLst>
              <a:ext uri="{FF2B5EF4-FFF2-40B4-BE49-F238E27FC236}">
                <a16:creationId xmlns="" xmlns:a16="http://schemas.microsoft.com/office/drawing/2014/main" id="{4B7B0AB3-729F-4FC4-AD3F-A39AC60322C8}"/>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4102150" y="1597316"/>
            <a:ext cx="413226" cy="501747"/>
          </a:xfrm>
          <a:prstGeom prst="rect">
            <a:avLst/>
          </a:prstGeom>
        </p:spPr>
      </p:pic>
      <p:pic>
        <p:nvPicPr>
          <p:cNvPr id="24" name="Picture 23">
            <a:extLst>
              <a:ext uri="{FF2B5EF4-FFF2-40B4-BE49-F238E27FC236}">
                <a16:creationId xmlns="" xmlns:a16="http://schemas.microsoft.com/office/drawing/2014/main" id="{EEA24ECA-D1F5-4E5E-9625-2203B0DAEA80}"/>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4513962" y="1510621"/>
            <a:ext cx="581789" cy="186830"/>
          </a:xfrm>
          <a:prstGeom prst="rect">
            <a:avLst/>
          </a:prstGeom>
        </p:spPr>
      </p:pic>
      <p:pic>
        <p:nvPicPr>
          <p:cNvPr id="25" name="Picture 24">
            <a:extLst>
              <a:ext uri="{FF2B5EF4-FFF2-40B4-BE49-F238E27FC236}">
                <a16:creationId xmlns="" xmlns:a16="http://schemas.microsoft.com/office/drawing/2014/main" id="{2DED9D65-61FC-47E2-AC8F-5DD90504EDCA}"/>
              </a:ext>
            </a:extLst>
          </p:cNvPr>
          <p:cNvPicPr>
            <a:picLocks noChangeAspect="1"/>
          </p:cNvPicPr>
          <p:nvPr/>
        </p:nvPicPr>
        <p:blipFill rotWithShape="1">
          <a:blip r:embed="rId5">
            <a:extLst>
              <a:ext uri="{28A0092B-C50C-407E-A947-70E740481C1C}">
                <a14:useLocalDpi xmlns:a14="http://schemas.microsoft.com/office/drawing/2010/main" val="0"/>
              </a:ext>
            </a:extLst>
          </a:blip>
          <a:srcRect l="-8156"/>
          <a:stretch/>
        </p:blipFill>
        <p:spPr>
          <a:xfrm>
            <a:off x="4102150" y="1094071"/>
            <a:ext cx="413226" cy="501747"/>
          </a:xfrm>
          <a:prstGeom prst="rect">
            <a:avLst/>
          </a:prstGeom>
        </p:spPr>
      </p:pic>
      <p:pic>
        <p:nvPicPr>
          <p:cNvPr id="26" name="Picture 25">
            <a:extLst>
              <a:ext uri="{FF2B5EF4-FFF2-40B4-BE49-F238E27FC236}">
                <a16:creationId xmlns="" xmlns:a16="http://schemas.microsoft.com/office/drawing/2014/main" id="{BD8BD5DC-0D98-4529-801E-AC5081A3A338}"/>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4499991" y="997200"/>
            <a:ext cx="595759" cy="207180"/>
          </a:xfrm>
          <a:prstGeom prst="rect">
            <a:avLst/>
          </a:prstGeom>
        </p:spPr>
      </p:pic>
    </p:spTree>
    <p:extLst>
      <p:ext uri="{BB962C8B-B14F-4D97-AF65-F5344CB8AC3E}">
        <p14:creationId xmlns:p14="http://schemas.microsoft.com/office/powerpoint/2010/main" val="414494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xit" presetSubtype="0" fill="hold"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xit" presetSubtype="0" fill="hold" nodeType="with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xit" presetSubtype="0" fill="hold" nodeType="with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xit" presetSubtype="0" fill="hold" nodeType="withEffect">
                                  <p:stCondLst>
                                    <p:cond delay="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xit" presetSubtype="0" fill="hold" nodeType="withEffect">
                                  <p:stCondLst>
                                    <p:cond delay="0"/>
                                  </p:stCondLst>
                                  <p:childTnLst>
                                    <p:animEffect transition="out" filter="fad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xit" presetSubtype="0" fill="hold" nodeType="withEffect">
                                  <p:stCondLst>
                                    <p:cond delay="0"/>
                                  </p:stCondLst>
                                  <p:childTnLst>
                                    <p:animEffect transition="out" filter="fade">
                                      <p:cBhvr>
                                        <p:cTn id="54" dur="500"/>
                                        <p:tgtEl>
                                          <p:spTgt spid="16"/>
                                        </p:tgtEl>
                                      </p:cBhvr>
                                    </p:animEffect>
                                    <p:set>
                                      <p:cBhvr>
                                        <p:cTn id="55" dur="1" fill="hold">
                                          <p:stCondLst>
                                            <p:cond delay="499"/>
                                          </p:stCondLst>
                                        </p:cTn>
                                        <p:tgtEl>
                                          <p:spTgt spid="16"/>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par>
                                <p:cTn id="61" presetID="10" presetClass="exit" presetSubtype="0" fill="hold" nodeType="withEffect">
                                  <p:stCondLst>
                                    <p:cond delay="0"/>
                                  </p:stCondLst>
                                  <p:childTnLst>
                                    <p:animEffect transition="out" filter="fade">
                                      <p:cBhvr>
                                        <p:cTn id="62" dur="500"/>
                                        <p:tgtEl>
                                          <p:spTgt spid="18"/>
                                        </p:tgtEl>
                                      </p:cBhvr>
                                    </p:animEffect>
                                    <p:set>
                                      <p:cBhvr>
                                        <p:cTn id="63" dur="1" fill="hold">
                                          <p:stCondLst>
                                            <p:cond delay="499"/>
                                          </p:stCondLst>
                                        </p:cTn>
                                        <p:tgtEl>
                                          <p:spTgt spid="18"/>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par>
                                <p:cTn id="69" presetID="10" presetClass="exit" presetSubtype="0" fill="hold" nodeType="withEffect">
                                  <p:stCondLst>
                                    <p:cond delay="0"/>
                                  </p:stCondLst>
                                  <p:childTnLst>
                                    <p:animEffect transition="out" filter="fade">
                                      <p:cBhvr>
                                        <p:cTn id="70" dur="500"/>
                                        <p:tgtEl>
                                          <p:spTgt spid="20"/>
                                        </p:tgtEl>
                                      </p:cBhvr>
                                    </p:animEffect>
                                    <p:set>
                                      <p:cBhvr>
                                        <p:cTn id="71" dur="1" fill="hold">
                                          <p:stCondLst>
                                            <p:cond delay="499"/>
                                          </p:stCondLst>
                                        </p:cTn>
                                        <p:tgtEl>
                                          <p:spTgt spid="20"/>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500"/>
                                        <p:tgtEl>
                                          <p:spTgt spid="24"/>
                                        </p:tgtEl>
                                      </p:cBhvr>
                                    </p:animEffect>
                                  </p:childTnLst>
                                </p:cTn>
                              </p:par>
                              <p:par>
                                <p:cTn id="77" presetID="10" presetClass="exit" presetSubtype="0" fill="hold" nodeType="withEffect">
                                  <p:stCondLst>
                                    <p:cond delay="0"/>
                                  </p:stCondLst>
                                  <p:childTnLst>
                                    <p:animEffect transition="out" filter="fade">
                                      <p:cBhvr>
                                        <p:cTn id="78" dur="500"/>
                                        <p:tgtEl>
                                          <p:spTgt spid="22"/>
                                        </p:tgtEl>
                                      </p:cBhvr>
                                    </p:animEffect>
                                    <p:set>
                                      <p:cBhvr>
                                        <p:cTn id="79" dur="1" fill="hold">
                                          <p:stCondLst>
                                            <p:cond delay="499"/>
                                          </p:stCondLst>
                                        </p:cTn>
                                        <p:tgtEl>
                                          <p:spTgt spid="22"/>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500"/>
                                        <p:tgtEl>
                                          <p:spTgt spid="26"/>
                                        </p:tgtEl>
                                      </p:cBhvr>
                                    </p:animEffect>
                                  </p:childTnLst>
                                </p:cTn>
                              </p:par>
                              <p:par>
                                <p:cTn id="85" presetID="10" presetClass="exit" presetSubtype="0" fill="hold" nodeType="withEffect">
                                  <p:stCondLst>
                                    <p:cond delay="0"/>
                                  </p:stCondLst>
                                  <p:childTnLst>
                                    <p:animEffect transition="out" filter="fade">
                                      <p:cBhvr>
                                        <p:cTn id="86" dur="500"/>
                                        <p:tgtEl>
                                          <p:spTgt spid="24"/>
                                        </p:tgtEl>
                                      </p:cBhvr>
                                    </p:animEffect>
                                    <p:set>
                                      <p:cBhvr>
                                        <p:cTn id="87"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3:12</a:t>
            </a:r>
          </a:p>
        </p:txBody>
      </p:sp>
      <p:sp>
        <p:nvSpPr>
          <p:cNvPr id="5" name="TextBox 4">
            <a:extLst>
              <a:ext uri="{FF2B5EF4-FFF2-40B4-BE49-F238E27FC236}">
                <a16:creationId xmlns="" xmlns:a16="http://schemas.microsoft.com/office/drawing/2014/main" id="{1FC44FAE-EF90-4238-8911-C619860BBAC2}"/>
              </a:ext>
            </a:extLst>
          </p:cNvPr>
          <p:cNvSpPr txBox="1"/>
          <p:nvPr/>
        </p:nvSpPr>
        <p:spPr bwMode="auto">
          <a:xfrm>
            <a:off x="5342153" y="2626668"/>
            <a:ext cx="322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6" name="TextBox 5">
            <a:extLst>
              <a:ext uri="{FF2B5EF4-FFF2-40B4-BE49-F238E27FC236}">
                <a16:creationId xmlns="" xmlns:a16="http://schemas.microsoft.com/office/drawing/2014/main" id="{7F2CB1E2-9A1F-4739-8566-FE4BEB221E3B}"/>
              </a:ext>
            </a:extLst>
          </p:cNvPr>
          <p:cNvSpPr txBox="1"/>
          <p:nvPr/>
        </p:nvSpPr>
        <p:spPr bwMode="auto">
          <a:xfrm>
            <a:off x="5244369" y="262666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90</a:t>
            </a:r>
          </a:p>
        </p:txBody>
      </p:sp>
      <p:sp>
        <p:nvSpPr>
          <p:cNvPr id="7" name="TextBox 6">
            <a:extLst>
              <a:ext uri="{FF2B5EF4-FFF2-40B4-BE49-F238E27FC236}">
                <a16:creationId xmlns="" xmlns:a16="http://schemas.microsoft.com/office/drawing/2014/main" id="{C6290583-ED2F-4595-9DD1-1EDD4647B0F3}"/>
              </a:ext>
            </a:extLst>
          </p:cNvPr>
          <p:cNvSpPr txBox="1"/>
          <p:nvPr/>
        </p:nvSpPr>
        <p:spPr bwMode="auto">
          <a:xfrm>
            <a:off x="4211983" y="3903405"/>
            <a:ext cx="7512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tens</a:t>
            </a:r>
          </a:p>
        </p:txBody>
      </p:sp>
      <p:sp>
        <p:nvSpPr>
          <p:cNvPr id="8" name="TextBox 7">
            <a:extLst>
              <a:ext uri="{FF2B5EF4-FFF2-40B4-BE49-F238E27FC236}">
                <a16:creationId xmlns="" xmlns:a16="http://schemas.microsoft.com/office/drawing/2014/main" id="{6E35F264-33E0-4BBE-B696-A2849B3E362A}"/>
              </a:ext>
            </a:extLst>
          </p:cNvPr>
          <p:cNvSpPr txBox="1"/>
          <p:nvPr/>
        </p:nvSpPr>
        <p:spPr bwMode="auto">
          <a:xfrm>
            <a:off x="2923190" y="3905786"/>
            <a:ext cx="7512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tens</a:t>
            </a:r>
          </a:p>
        </p:txBody>
      </p:sp>
      <p:sp>
        <p:nvSpPr>
          <p:cNvPr id="10" name="TextBox 9">
            <a:extLst>
              <a:ext uri="{FF2B5EF4-FFF2-40B4-BE49-F238E27FC236}">
                <a16:creationId xmlns="" xmlns:a16="http://schemas.microsoft.com/office/drawing/2014/main" id="{4FEBA8FF-54D0-4F21-8123-97F7B76A0802}"/>
              </a:ext>
            </a:extLst>
          </p:cNvPr>
          <p:cNvSpPr txBox="1"/>
          <p:nvPr/>
        </p:nvSpPr>
        <p:spPr bwMode="auto">
          <a:xfrm>
            <a:off x="3375950" y="2626668"/>
            <a:ext cx="18918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120  –  30  =</a:t>
            </a:r>
          </a:p>
        </p:txBody>
      </p:sp>
      <p:sp>
        <p:nvSpPr>
          <p:cNvPr id="16" name="TextBox 15">
            <a:extLst>
              <a:ext uri="{FF2B5EF4-FFF2-40B4-BE49-F238E27FC236}">
                <a16:creationId xmlns="" xmlns:a16="http://schemas.microsoft.com/office/drawing/2014/main" id="{833DEDF8-F277-4A5C-B5C8-4BE22960AFC0}"/>
              </a:ext>
            </a:extLst>
          </p:cNvPr>
          <p:cNvSpPr txBox="1"/>
          <p:nvPr/>
        </p:nvSpPr>
        <p:spPr bwMode="auto">
          <a:xfrm>
            <a:off x="5465537" y="3903405"/>
            <a:ext cx="7512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tens</a:t>
            </a:r>
          </a:p>
        </p:txBody>
      </p:sp>
      <p:grpSp>
        <p:nvGrpSpPr>
          <p:cNvPr id="3" name="Group 2">
            <a:extLst>
              <a:ext uri="{FF2B5EF4-FFF2-40B4-BE49-F238E27FC236}">
                <a16:creationId xmlns="" xmlns:a16="http://schemas.microsoft.com/office/drawing/2014/main" id="{8784C334-31CE-4CC0-8B5E-47E68271E0B1}"/>
              </a:ext>
            </a:extLst>
          </p:cNvPr>
          <p:cNvGrpSpPr/>
          <p:nvPr/>
        </p:nvGrpSpPr>
        <p:grpSpPr>
          <a:xfrm>
            <a:off x="3041152" y="3538835"/>
            <a:ext cx="2974701" cy="461665"/>
            <a:chOff x="3041152" y="3538835"/>
            <a:chExt cx="2974701" cy="461665"/>
          </a:xfrm>
        </p:grpSpPr>
        <p:sp>
          <p:nvSpPr>
            <p:cNvPr id="19" name="TextBox 18">
              <a:extLst>
                <a:ext uri="{FF2B5EF4-FFF2-40B4-BE49-F238E27FC236}">
                  <a16:creationId xmlns="" xmlns:a16="http://schemas.microsoft.com/office/drawing/2014/main" id="{D2E33B74-8A80-4776-97A7-39862D586053}"/>
                </a:ext>
              </a:extLst>
            </p:cNvPr>
            <p:cNvSpPr txBox="1"/>
            <p:nvPr/>
          </p:nvSpPr>
          <p:spPr bwMode="auto">
            <a:xfrm>
              <a:off x="3778132" y="3538835"/>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6" name="TextBox 25">
              <a:extLst>
                <a:ext uri="{FF2B5EF4-FFF2-40B4-BE49-F238E27FC236}">
                  <a16:creationId xmlns="" xmlns:a16="http://schemas.microsoft.com/office/drawing/2014/main" id="{37BA2859-4F1D-47D3-B9A2-15D3130BBA1D}"/>
                </a:ext>
              </a:extLst>
            </p:cNvPr>
            <p:cNvSpPr txBox="1"/>
            <p:nvPr/>
          </p:nvSpPr>
          <p:spPr bwMode="auto">
            <a:xfrm>
              <a:off x="3041152" y="3538835"/>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a:t>
              </a:r>
            </a:p>
          </p:txBody>
        </p:sp>
        <p:sp>
          <p:nvSpPr>
            <p:cNvPr id="27" name="TextBox 26">
              <a:extLst>
                <a:ext uri="{FF2B5EF4-FFF2-40B4-BE49-F238E27FC236}">
                  <a16:creationId xmlns="" xmlns:a16="http://schemas.microsoft.com/office/drawing/2014/main" id="{F4E4E0B3-A836-47A1-9D12-0AF5BD46DCA3}"/>
                </a:ext>
              </a:extLst>
            </p:cNvPr>
            <p:cNvSpPr txBox="1"/>
            <p:nvPr/>
          </p:nvSpPr>
          <p:spPr bwMode="auto">
            <a:xfrm>
              <a:off x="4411565" y="353883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28" name="TextBox 27">
              <a:extLst>
                <a:ext uri="{FF2B5EF4-FFF2-40B4-BE49-F238E27FC236}">
                  <a16:creationId xmlns="" xmlns:a16="http://schemas.microsoft.com/office/drawing/2014/main" id="{F804AD36-616C-4CFB-A3A5-CFA7D9946F5F}"/>
                </a:ext>
              </a:extLst>
            </p:cNvPr>
            <p:cNvSpPr txBox="1"/>
            <p:nvPr/>
          </p:nvSpPr>
          <p:spPr bwMode="auto">
            <a:xfrm>
              <a:off x="5664475" y="353883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p>
          </p:txBody>
        </p:sp>
        <p:sp>
          <p:nvSpPr>
            <p:cNvPr id="29" name="TextBox 28">
              <a:extLst>
                <a:ext uri="{FF2B5EF4-FFF2-40B4-BE49-F238E27FC236}">
                  <a16:creationId xmlns="" xmlns:a16="http://schemas.microsoft.com/office/drawing/2014/main" id="{D69288B8-9AC0-42F4-B123-7E8C91AECFA6}"/>
                </a:ext>
              </a:extLst>
            </p:cNvPr>
            <p:cNvSpPr txBox="1"/>
            <p:nvPr/>
          </p:nvSpPr>
          <p:spPr bwMode="auto">
            <a:xfrm>
              <a:off x="5018007" y="3538835"/>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grpSp>
    </p:spTree>
    <p:extLst>
      <p:ext uri="{BB962C8B-B14F-4D97-AF65-F5344CB8AC3E}">
        <p14:creationId xmlns:p14="http://schemas.microsoft.com/office/powerpoint/2010/main" val="409314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3:12</a:t>
            </a:r>
          </a:p>
        </p:txBody>
      </p:sp>
      <p:sp>
        <p:nvSpPr>
          <p:cNvPr id="3" name="TextBox 2">
            <a:extLst>
              <a:ext uri="{FF2B5EF4-FFF2-40B4-BE49-F238E27FC236}">
                <a16:creationId xmlns="" xmlns:a16="http://schemas.microsoft.com/office/drawing/2014/main" id="{F0DFC541-F310-442B-A6EA-4ABAE2A43EA4}"/>
              </a:ext>
            </a:extLst>
          </p:cNvPr>
          <p:cNvSpPr txBox="1"/>
          <p:nvPr/>
        </p:nvSpPr>
        <p:spPr bwMode="auto">
          <a:xfrm>
            <a:off x="3190530" y="1332754"/>
            <a:ext cx="16498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120    </a:t>
            </a:r>
            <a:r>
              <a:rPr lang="en-GB" sz="2400" dirty="0">
                <a:latin typeface="Myriad Pro Semibold" charset="0"/>
                <a:ea typeface="Myriad Pro Semibold" charset="0"/>
                <a:cs typeface="Myriad Pro Semibold" charset="0"/>
              </a:rPr>
              <a:t>–</a:t>
            </a:r>
            <a:r>
              <a:rPr lang="en-GB" sz="2400" dirty="0">
                <a:latin typeface="Myriad Pro" panose="020B0503030403020204" pitchFamily="34" charset="0"/>
                <a:ea typeface="Myriad Pro Semibold" charset="0"/>
                <a:cs typeface="Myriad Pro Semibold" charset="0"/>
              </a:rPr>
              <a:t>    30</a:t>
            </a:r>
          </a:p>
        </p:txBody>
      </p:sp>
      <p:sp>
        <p:nvSpPr>
          <p:cNvPr id="4" name="TextBox 3">
            <a:extLst>
              <a:ext uri="{FF2B5EF4-FFF2-40B4-BE49-F238E27FC236}">
                <a16:creationId xmlns="" xmlns:a16="http://schemas.microsoft.com/office/drawing/2014/main" id="{F1DA6F0F-60B0-4B7D-B1E1-611F6E58C372}"/>
              </a:ext>
            </a:extLst>
          </p:cNvPr>
          <p:cNvSpPr txBox="1"/>
          <p:nvPr/>
        </p:nvSpPr>
        <p:spPr bwMode="auto">
          <a:xfrm>
            <a:off x="4133610" y="2050170"/>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a:t>
            </a:r>
          </a:p>
        </p:txBody>
      </p:sp>
      <p:sp>
        <p:nvSpPr>
          <p:cNvPr id="5" name="TextBox 4">
            <a:extLst>
              <a:ext uri="{FF2B5EF4-FFF2-40B4-BE49-F238E27FC236}">
                <a16:creationId xmlns="" xmlns:a16="http://schemas.microsoft.com/office/drawing/2014/main" id="{F4CA0321-E7EE-4DEB-A3F4-83A82E57D7E8}"/>
              </a:ext>
            </a:extLst>
          </p:cNvPr>
          <p:cNvSpPr txBox="1"/>
          <p:nvPr/>
        </p:nvSpPr>
        <p:spPr bwMode="auto">
          <a:xfrm>
            <a:off x="4567814" y="2050170"/>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a:t>
            </a:r>
          </a:p>
        </p:txBody>
      </p:sp>
      <p:sp>
        <p:nvSpPr>
          <p:cNvPr id="6" name="TextBox 5">
            <a:extLst>
              <a:ext uri="{FF2B5EF4-FFF2-40B4-BE49-F238E27FC236}">
                <a16:creationId xmlns="" xmlns:a16="http://schemas.microsoft.com/office/drawing/2014/main" id="{B97C41BF-3D47-49FB-85F6-A7C9E74D8519}"/>
              </a:ext>
            </a:extLst>
          </p:cNvPr>
          <p:cNvSpPr txBox="1"/>
          <p:nvPr/>
        </p:nvSpPr>
        <p:spPr bwMode="auto">
          <a:xfrm>
            <a:off x="3190530" y="2042620"/>
            <a:ext cx="655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panose="020B0503030403020204" pitchFamily="34" charset="0"/>
                <a:ea typeface="Myriad Pro Semibold" charset="0"/>
                <a:cs typeface="Myriad Pro Semibold" charset="0"/>
              </a:rPr>
              <a:t>100</a:t>
            </a:r>
          </a:p>
        </p:txBody>
      </p:sp>
      <p:cxnSp>
        <p:nvCxnSpPr>
          <p:cNvPr id="7" name="Straight Arrow Connector 6">
            <a:extLst>
              <a:ext uri="{FF2B5EF4-FFF2-40B4-BE49-F238E27FC236}">
                <a16:creationId xmlns="" xmlns:a16="http://schemas.microsoft.com/office/drawing/2014/main" id="{65EC6EBE-D35E-4E39-9A09-ED83D66695D8}"/>
              </a:ext>
            </a:extLst>
          </p:cNvPr>
          <p:cNvCxnSpPr>
            <a:cxnSpLocks/>
          </p:cNvCxnSpPr>
          <p:nvPr/>
        </p:nvCxnSpPr>
        <p:spPr bwMode="auto">
          <a:xfrm flipH="1">
            <a:off x="4385260" y="1767332"/>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a:extLst>
              <a:ext uri="{FF2B5EF4-FFF2-40B4-BE49-F238E27FC236}">
                <a16:creationId xmlns="" xmlns:a16="http://schemas.microsoft.com/office/drawing/2014/main" id="{82786FF9-40D8-4830-A363-1EBA1AD7EF73}"/>
              </a:ext>
            </a:extLst>
          </p:cNvPr>
          <p:cNvCxnSpPr>
            <a:cxnSpLocks/>
          </p:cNvCxnSpPr>
          <p:nvPr/>
        </p:nvCxnSpPr>
        <p:spPr bwMode="auto">
          <a:xfrm>
            <a:off x="4699899" y="1767332"/>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Rounded Corners 8">
            <a:extLst>
              <a:ext uri="{FF2B5EF4-FFF2-40B4-BE49-F238E27FC236}">
                <a16:creationId xmlns="" xmlns:a16="http://schemas.microsoft.com/office/drawing/2014/main" id="{7515DCB4-409D-4984-BD5F-E210B70425BF}"/>
              </a:ext>
            </a:extLst>
          </p:cNvPr>
          <p:cNvSpPr/>
          <p:nvPr/>
        </p:nvSpPr>
        <p:spPr bwMode="auto">
          <a:xfrm rot="2321891" flipH="1">
            <a:off x="3148264" y="1662750"/>
            <a:ext cx="1570443" cy="509486"/>
          </a:xfrm>
          <a:prstGeom prst="roundRect">
            <a:avLst>
              <a:gd name="adj" fmla="val 50000"/>
            </a:avLst>
          </a:prstGeom>
          <a:noFill/>
          <a:ln w="19050"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TextBox 9">
            <a:extLst>
              <a:ext uri="{FF2B5EF4-FFF2-40B4-BE49-F238E27FC236}">
                <a16:creationId xmlns="" xmlns:a16="http://schemas.microsoft.com/office/drawing/2014/main" id="{A201BDD1-1901-46B0-902A-9EE910FE248D}"/>
              </a:ext>
            </a:extLst>
          </p:cNvPr>
          <p:cNvSpPr txBox="1"/>
          <p:nvPr/>
        </p:nvSpPr>
        <p:spPr bwMode="auto">
          <a:xfrm>
            <a:off x="4892228" y="1332754"/>
            <a:ext cx="9444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90</a:t>
            </a:r>
          </a:p>
        </p:txBody>
      </p:sp>
      <p:pic>
        <p:nvPicPr>
          <p:cNvPr id="12" name="Picture 11">
            <a:extLst>
              <a:ext uri="{FF2B5EF4-FFF2-40B4-BE49-F238E27FC236}">
                <a16:creationId xmlns="" xmlns:a16="http://schemas.microsoft.com/office/drawing/2014/main" id="{9F4F3F8A-DF25-4886-B64A-419AB12BA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149974" y="3881069"/>
            <a:ext cx="938446" cy="508763"/>
          </a:xfrm>
          <a:prstGeom prst="rect">
            <a:avLst/>
          </a:prstGeom>
        </p:spPr>
      </p:pic>
      <p:sp>
        <p:nvSpPr>
          <p:cNvPr id="14" name="TextBox 13">
            <a:extLst>
              <a:ext uri="{FF2B5EF4-FFF2-40B4-BE49-F238E27FC236}">
                <a16:creationId xmlns="" xmlns:a16="http://schemas.microsoft.com/office/drawing/2014/main" id="{1FD9F2ED-B4F5-4F0B-A1EE-0E159B2ACB98}"/>
              </a:ext>
            </a:extLst>
          </p:cNvPr>
          <p:cNvSpPr txBox="1"/>
          <p:nvPr/>
        </p:nvSpPr>
        <p:spPr bwMode="auto">
          <a:xfrm>
            <a:off x="5414358" y="3478989"/>
            <a:ext cx="7922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Arial" panose="020B0604020202020204" pitchFamily="34" charset="0"/>
                <a:ea typeface="Myriad Pro Semibold" charset="0"/>
                <a:cs typeface="Arial" panose="020B0604020202020204" pitchFamily="34" charset="0"/>
              </a:rPr>
              <a:t>−</a:t>
            </a:r>
            <a:r>
              <a:rPr lang="en-GB" sz="2400" dirty="0">
                <a:solidFill>
                  <a:srgbClr val="00628C"/>
                </a:solidFill>
                <a:latin typeface="Myriad Pro Semibold"/>
                <a:ea typeface="Myriad Pro Semibold" charset="0"/>
                <a:cs typeface="Myriad Pro Semibold" charset="0"/>
              </a:rPr>
              <a:t> 10</a:t>
            </a:r>
          </a:p>
        </p:txBody>
      </p:sp>
      <p:sp>
        <p:nvSpPr>
          <p:cNvPr id="15" name="TextBox 14">
            <a:extLst>
              <a:ext uri="{FF2B5EF4-FFF2-40B4-BE49-F238E27FC236}">
                <a16:creationId xmlns="" xmlns:a16="http://schemas.microsoft.com/office/drawing/2014/main" id="{63A5A720-EF1B-4F41-B76A-47595A412AF0}"/>
              </a:ext>
            </a:extLst>
          </p:cNvPr>
          <p:cNvSpPr txBox="1"/>
          <p:nvPr/>
        </p:nvSpPr>
        <p:spPr bwMode="auto">
          <a:xfrm>
            <a:off x="6261612" y="3478989"/>
            <a:ext cx="7825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Arial" panose="020B0604020202020204" pitchFamily="34" charset="0"/>
                <a:ea typeface="Myriad Pro Semibold" charset="0"/>
                <a:cs typeface="Arial" panose="020B0604020202020204" pitchFamily="34" charset="0"/>
              </a:rPr>
              <a:t>−</a:t>
            </a:r>
            <a:r>
              <a:rPr lang="en-GB" sz="2400" dirty="0">
                <a:solidFill>
                  <a:srgbClr val="00628C"/>
                </a:solidFill>
                <a:latin typeface="Myriad Pro Semibold"/>
                <a:ea typeface="Myriad Pro Semibold" charset="0"/>
                <a:cs typeface="Myriad Pro Semibold" charset="0"/>
              </a:rPr>
              <a:t> 20</a:t>
            </a:r>
          </a:p>
        </p:txBody>
      </p:sp>
      <p:sp>
        <p:nvSpPr>
          <p:cNvPr id="16" name="TextBox 15">
            <a:extLst>
              <a:ext uri="{FF2B5EF4-FFF2-40B4-BE49-F238E27FC236}">
                <a16:creationId xmlns="" xmlns:a16="http://schemas.microsoft.com/office/drawing/2014/main" id="{E7F85261-9197-4323-A897-65C3A17E6A3B}"/>
              </a:ext>
            </a:extLst>
          </p:cNvPr>
          <p:cNvSpPr txBox="1"/>
          <p:nvPr/>
        </p:nvSpPr>
        <p:spPr bwMode="auto">
          <a:xfrm>
            <a:off x="5991995" y="5467232"/>
            <a:ext cx="8130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Arial" panose="020B0604020202020204" pitchFamily="34" charset="0"/>
                <a:ea typeface="Myriad Pro Semibold" charset="0"/>
                <a:cs typeface="Arial" panose="020B0604020202020204" pitchFamily="34" charset="0"/>
              </a:rPr>
              <a:t>−</a:t>
            </a:r>
            <a:r>
              <a:rPr lang="en-GB" sz="2400" dirty="0">
                <a:solidFill>
                  <a:srgbClr val="00628C"/>
                </a:solidFill>
                <a:latin typeface="Myriad Pro Semibold"/>
                <a:ea typeface="Myriad Pro Semibold" charset="0"/>
                <a:cs typeface="Myriad Pro Semibold" charset="0"/>
              </a:rPr>
              <a:t> 30</a:t>
            </a:r>
          </a:p>
        </p:txBody>
      </p:sp>
      <p:pic>
        <p:nvPicPr>
          <p:cNvPr id="17" name="Picture 16">
            <a:extLst>
              <a:ext uri="{FF2B5EF4-FFF2-40B4-BE49-F238E27FC236}">
                <a16:creationId xmlns="" xmlns:a16="http://schemas.microsoft.com/office/drawing/2014/main" id="{33931164-DD85-4B8F-B0BC-8E75BD9F8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0715" y="4429084"/>
            <a:ext cx="6142570" cy="179564"/>
          </a:xfrm>
          <a:prstGeom prst="rect">
            <a:avLst/>
          </a:prstGeom>
        </p:spPr>
      </p:pic>
      <p:sp>
        <p:nvSpPr>
          <p:cNvPr id="18" name="TextBox 17">
            <a:extLst>
              <a:ext uri="{FF2B5EF4-FFF2-40B4-BE49-F238E27FC236}">
                <a16:creationId xmlns="" xmlns:a16="http://schemas.microsoft.com/office/drawing/2014/main" id="{3EAA1256-3BDD-4A69-909B-50B271CC1CB6}"/>
              </a:ext>
            </a:extLst>
          </p:cNvPr>
          <p:cNvSpPr txBox="1"/>
          <p:nvPr/>
        </p:nvSpPr>
        <p:spPr bwMode="auto">
          <a:xfrm>
            <a:off x="5438668" y="456107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90</a:t>
            </a:r>
          </a:p>
        </p:txBody>
      </p:sp>
      <p:sp>
        <p:nvSpPr>
          <p:cNvPr id="19" name="TextBox 18">
            <a:extLst>
              <a:ext uri="{FF2B5EF4-FFF2-40B4-BE49-F238E27FC236}">
                <a16:creationId xmlns="" xmlns:a16="http://schemas.microsoft.com/office/drawing/2014/main" id="{74A40B92-6DA9-4E2A-834D-E635F3DFEB61}"/>
              </a:ext>
            </a:extLst>
          </p:cNvPr>
          <p:cNvSpPr txBox="1"/>
          <p:nvPr/>
        </p:nvSpPr>
        <p:spPr bwMode="auto">
          <a:xfrm>
            <a:off x="5826139" y="4561079"/>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100</a:t>
            </a:r>
          </a:p>
        </p:txBody>
      </p:sp>
      <p:sp>
        <p:nvSpPr>
          <p:cNvPr id="20" name="TextBox 19">
            <a:extLst>
              <a:ext uri="{FF2B5EF4-FFF2-40B4-BE49-F238E27FC236}">
                <a16:creationId xmlns="" xmlns:a16="http://schemas.microsoft.com/office/drawing/2014/main" id="{BB9546FE-DF9D-4257-AAA3-00AD15C20721}"/>
              </a:ext>
            </a:extLst>
          </p:cNvPr>
          <p:cNvSpPr txBox="1"/>
          <p:nvPr/>
        </p:nvSpPr>
        <p:spPr bwMode="auto">
          <a:xfrm>
            <a:off x="6762015" y="4561079"/>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120</a:t>
            </a:r>
          </a:p>
        </p:txBody>
      </p:sp>
      <p:pic>
        <p:nvPicPr>
          <p:cNvPr id="25" name="Picture 24">
            <a:extLst>
              <a:ext uri="{FF2B5EF4-FFF2-40B4-BE49-F238E27FC236}">
                <a16:creationId xmlns="" xmlns:a16="http://schemas.microsoft.com/office/drawing/2014/main" id="{816A583A-AC63-443B-AF03-58EE3D342D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5684003" y="4958468"/>
            <a:ext cx="1429027" cy="508763"/>
          </a:xfrm>
          <a:prstGeom prst="rect">
            <a:avLst/>
          </a:prstGeom>
        </p:spPr>
      </p:pic>
      <p:pic>
        <p:nvPicPr>
          <p:cNvPr id="28" name="Picture 27">
            <a:extLst>
              <a:ext uri="{FF2B5EF4-FFF2-40B4-BE49-F238E27FC236}">
                <a16:creationId xmlns="" xmlns:a16="http://schemas.microsoft.com/office/drawing/2014/main" id="{B20A6104-C6EE-4ABB-BCB1-420C95FC9B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5124" y="3881069"/>
            <a:ext cx="508763" cy="508763"/>
          </a:xfrm>
          <a:prstGeom prst="rect">
            <a:avLst/>
          </a:prstGeom>
        </p:spPr>
      </p:pic>
    </p:spTree>
    <p:extLst>
      <p:ext uri="{BB962C8B-B14F-4D97-AF65-F5344CB8AC3E}">
        <p14:creationId xmlns:p14="http://schemas.microsoft.com/office/powerpoint/2010/main" val="217659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par>
                                <p:cTn id="28" presetID="10" presetClass="entr" presetSubtype="0" fill="hold" grpId="0" nodeType="withEffect">
                                  <p:stCondLst>
                                    <p:cond delay="25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right)">
                                      <p:cBhvr>
                                        <p:cTn id="43" dur="500"/>
                                        <p:tgtEl>
                                          <p:spTgt spid="28"/>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right)">
                                      <p:cBhvr>
                                        <p:cTn id="51" dur="500"/>
                                        <p:tgtEl>
                                          <p:spTgt spid="25"/>
                                        </p:tgtEl>
                                      </p:cBhvr>
                                    </p:animEffect>
                                  </p:childTnLst>
                                </p:cTn>
                              </p:par>
                              <p:par>
                                <p:cTn id="52" presetID="10" presetClass="entr" presetSubtype="0" fill="hold" grpId="0" nodeType="withEffect">
                                  <p:stCondLst>
                                    <p:cond delay="25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500"/>
                                        <p:tgtEl>
                                          <p:spTgt spid="1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animBg="1"/>
      <p:bldP spid="10" grpId="0"/>
      <p:bldP spid="14" grpId="0"/>
      <p:bldP spid="15" grpId="0"/>
      <p:bldP spid="16" grpId="0"/>
      <p:bldP spid="18" grpId="0"/>
      <p:bldP spid="1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3:13</a:t>
            </a:r>
          </a:p>
        </p:txBody>
      </p:sp>
      <p:sp>
        <p:nvSpPr>
          <p:cNvPr id="3" name="TextBox 2">
            <a:extLst>
              <a:ext uri="{FF2B5EF4-FFF2-40B4-BE49-F238E27FC236}">
                <a16:creationId xmlns="" xmlns:a16="http://schemas.microsoft.com/office/drawing/2014/main" id="{96475FF9-CC0F-4DAC-8F69-BF466C74457B}"/>
              </a:ext>
            </a:extLst>
          </p:cNvPr>
          <p:cNvSpPr txBox="1"/>
          <p:nvPr/>
        </p:nvSpPr>
        <p:spPr bwMode="auto">
          <a:xfrm>
            <a:off x="4229600" y="2295233"/>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160</a:t>
            </a:r>
          </a:p>
        </p:txBody>
      </p:sp>
      <p:sp>
        <p:nvSpPr>
          <p:cNvPr id="4" name="TextBox 3">
            <a:extLst>
              <a:ext uri="{FF2B5EF4-FFF2-40B4-BE49-F238E27FC236}">
                <a16:creationId xmlns="" xmlns:a16="http://schemas.microsoft.com/office/drawing/2014/main" id="{DD90C784-4A43-423A-97E4-A4793AF34220}"/>
              </a:ext>
            </a:extLst>
          </p:cNvPr>
          <p:cNvSpPr txBox="1"/>
          <p:nvPr/>
        </p:nvSpPr>
        <p:spPr bwMode="auto">
          <a:xfrm>
            <a:off x="5479590" y="4108770"/>
            <a:ext cx="3751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5" name="TextBox 4">
            <a:extLst>
              <a:ext uri="{FF2B5EF4-FFF2-40B4-BE49-F238E27FC236}">
                <a16:creationId xmlns="" xmlns:a16="http://schemas.microsoft.com/office/drawing/2014/main" id="{9322C743-2766-4C3C-BA11-7554271CC6CE}"/>
              </a:ext>
            </a:extLst>
          </p:cNvPr>
          <p:cNvSpPr txBox="1"/>
          <p:nvPr/>
        </p:nvSpPr>
        <p:spPr bwMode="auto">
          <a:xfrm>
            <a:off x="3244104" y="4099410"/>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70</a:t>
            </a:r>
          </a:p>
        </p:txBody>
      </p:sp>
      <p:grpSp>
        <p:nvGrpSpPr>
          <p:cNvPr id="6" name="Group 5">
            <a:extLst>
              <a:ext uri="{FF2B5EF4-FFF2-40B4-BE49-F238E27FC236}">
                <a16:creationId xmlns="" xmlns:a16="http://schemas.microsoft.com/office/drawing/2014/main" id="{A9532124-8877-4C4A-802A-E5E34CD2A681}"/>
              </a:ext>
            </a:extLst>
          </p:cNvPr>
          <p:cNvGrpSpPr/>
          <p:nvPr/>
        </p:nvGrpSpPr>
        <p:grpSpPr>
          <a:xfrm>
            <a:off x="2872526" y="1890954"/>
            <a:ext cx="3398949" cy="3076092"/>
            <a:chOff x="2872525" y="1421587"/>
            <a:chExt cx="3398949" cy="3076092"/>
          </a:xfrm>
        </p:grpSpPr>
        <p:grpSp>
          <p:nvGrpSpPr>
            <p:cNvPr id="7" name="Group 6">
              <a:extLst>
                <a:ext uri="{FF2B5EF4-FFF2-40B4-BE49-F238E27FC236}">
                  <a16:creationId xmlns="" xmlns:a16="http://schemas.microsoft.com/office/drawing/2014/main" id="{21D471B7-E49B-4FB0-ACD4-494FE8C94849}"/>
                </a:ext>
              </a:extLst>
            </p:cNvPr>
            <p:cNvGrpSpPr>
              <a:grpSpLocks noChangeAspect="1"/>
            </p:cNvGrpSpPr>
            <p:nvPr/>
          </p:nvGrpSpPr>
          <p:grpSpPr>
            <a:xfrm>
              <a:off x="2872525" y="1421587"/>
              <a:ext cx="3398949" cy="3076092"/>
              <a:chOff x="917216" y="1641314"/>
              <a:chExt cx="3654784" cy="3307625"/>
            </a:xfrm>
          </p:grpSpPr>
          <p:sp>
            <p:nvSpPr>
              <p:cNvPr id="9" name="Oval 8">
                <a:extLst>
                  <a:ext uri="{FF2B5EF4-FFF2-40B4-BE49-F238E27FC236}">
                    <a16:creationId xmlns="" xmlns:a16="http://schemas.microsoft.com/office/drawing/2014/main" id="{C3F8479F-E4E7-4931-823A-AC0FA8C07728}"/>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Oval 9">
                <a:extLst>
                  <a:ext uri="{FF2B5EF4-FFF2-40B4-BE49-F238E27FC236}">
                    <a16:creationId xmlns="" xmlns:a16="http://schemas.microsoft.com/office/drawing/2014/main" id="{98D8C58C-EF56-4EF3-A95E-32C7892F4363}"/>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Oval 10">
                <a:extLst>
                  <a:ext uri="{FF2B5EF4-FFF2-40B4-BE49-F238E27FC236}">
                    <a16:creationId xmlns="" xmlns:a16="http://schemas.microsoft.com/office/drawing/2014/main" id="{49FD73DD-91B5-4EF4-8F85-06FAC0CC933D}"/>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12" name="Straight Connector 11">
                <a:extLst>
                  <a:ext uri="{FF2B5EF4-FFF2-40B4-BE49-F238E27FC236}">
                    <a16:creationId xmlns="" xmlns:a16="http://schemas.microsoft.com/office/drawing/2014/main" id="{0FCE8BD7-B306-4A65-820A-5A9C3B67A50E}"/>
                  </a:ext>
                </a:extLst>
              </p:cNvPr>
              <p:cNvCxnSpPr>
                <a:cxnSpLocks noChangeAspect="1"/>
                <a:stCxn id="9"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8" name="Straight Connector 7">
              <a:extLst>
                <a:ext uri="{FF2B5EF4-FFF2-40B4-BE49-F238E27FC236}">
                  <a16:creationId xmlns="" xmlns:a16="http://schemas.microsoft.com/office/drawing/2014/main" id="{D2FEE3DA-BA60-45CE-99CB-F6030C698C53}"/>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TextBox 12">
            <a:extLst>
              <a:ext uri="{FF2B5EF4-FFF2-40B4-BE49-F238E27FC236}">
                <a16:creationId xmlns="" xmlns:a16="http://schemas.microsoft.com/office/drawing/2014/main" id="{F30365CF-2984-4461-A23D-6BB59D7012DE}"/>
              </a:ext>
            </a:extLst>
          </p:cNvPr>
          <p:cNvSpPr txBox="1"/>
          <p:nvPr/>
        </p:nvSpPr>
        <p:spPr bwMode="auto">
          <a:xfrm>
            <a:off x="5405631" y="4071255"/>
            <a:ext cx="523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90</a:t>
            </a:r>
          </a:p>
        </p:txBody>
      </p:sp>
    </p:spTree>
    <p:extLst>
      <p:ext uri="{BB962C8B-B14F-4D97-AF65-F5344CB8AC3E}">
        <p14:creationId xmlns:p14="http://schemas.microsoft.com/office/powerpoint/2010/main" val="288948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3:13</a:t>
            </a:r>
          </a:p>
        </p:txBody>
      </p:sp>
      <p:sp>
        <p:nvSpPr>
          <p:cNvPr id="3" name="TextBox 2">
            <a:extLst>
              <a:ext uri="{FF2B5EF4-FFF2-40B4-BE49-F238E27FC236}">
                <a16:creationId xmlns="" xmlns:a16="http://schemas.microsoft.com/office/drawing/2014/main" id="{026FB665-C314-4946-8C21-CEA7318C7578}"/>
              </a:ext>
            </a:extLst>
          </p:cNvPr>
          <p:cNvSpPr txBox="1"/>
          <p:nvPr/>
        </p:nvSpPr>
        <p:spPr bwMode="auto">
          <a:xfrm>
            <a:off x="5534919" y="3599408"/>
            <a:ext cx="1044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60</a:t>
            </a:r>
          </a:p>
        </p:txBody>
      </p:sp>
      <p:sp>
        <p:nvSpPr>
          <p:cNvPr id="4" name="Rectangle 3">
            <a:extLst>
              <a:ext uri="{FF2B5EF4-FFF2-40B4-BE49-F238E27FC236}">
                <a16:creationId xmlns="" xmlns:a16="http://schemas.microsoft.com/office/drawing/2014/main" id="{8EE8B6D7-1716-42D4-ACEB-7D2ACAC35705}"/>
              </a:ext>
            </a:extLst>
          </p:cNvPr>
          <p:cNvSpPr/>
          <p:nvPr/>
        </p:nvSpPr>
        <p:spPr bwMode="auto">
          <a:xfrm>
            <a:off x="1737081" y="2626520"/>
            <a:ext cx="576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5" name="TextBox 4">
            <a:extLst>
              <a:ext uri="{FF2B5EF4-FFF2-40B4-BE49-F238E27FC236}">
                <a16:creationId xmlns="" xmlns:a16="http://schemas.microsoft.com/office/drawing/2014/main" id="{5C4698C4-25EC-484F-AE82-949722A5A20A}"/>
              </a:ext>
            </a:extLst>
          </p:cNvPr>
          <p:cNvSpPr txBox="1"/>
          <p:nvPr/>
        </p:nvSpPr>
        <p:spPr bwMode="auto">
          <a:xfrm>
            <a:off x="4223077" y="2796929"/>
            <a:ext cx="788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140</a:t>
            </a:r>
          </a:p>
        </p:txBody>
      </p:sp>
      <p:sp>
        <p:nvSpPr>
          <p:cNvPr id="6" name="Rectangle 5">
            <a:extLst>
              <a:ext uri="{FF2B5EF4-FFF2-40B4-BE49-F238E27FC236}">
                <a16:creationId xmlns="" xmlns:a16="http://schemas.microsoft.com/office/drawing/2014/main" id="{F8BE11B3-7E52-4E77-9040-E54B57A2B17E}"/>
              </a:ext>
            </a:extLst>
          </p:cNvPr>
          <p:cNvSpPr/>
          <p:nvPr/>
        </p:nvSpPr>
        <p:spPr bwMode="auto">
          <a:xfrm>
            <a:off x="4617081" y="3428999"/>
            <a:ext cx="28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 xmlns:a16="http://schemas.microsoft.com/office/drawing/2014/main" id="{2CDD6314-F59F-4859-BAF5-03536A5F6B5D}"/>
              </a:ext>
            </a:extLst>
          </p:cNvPr>
          <p:cNvSpPr txBox="1"/>
          <p:nvPr/>
        </p:nvSpPr>
        <p:spPr bwMode="auto">
          <a:xfrm>
            <a:off x="2852810" y="3599406"/>
            <a:ext cx="6485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8" name="Rectangle 7">
            <a:extLst>
              <a:ext uri="{FF2B5EF4-FFF2-40B4-BE49-F238E27FC236}">
                <a16:creationId xmlns="" xmlns:a16="http://schemas.microsoft.com/office/drawing/2014/main" id="{E26C1B19-1C93-493E-8277-3C1D9A030709}"/>
              </a:ext>
            </a:extLst>
          </p:cNvPr>
          <p:cNvSpPr/>
          <p:nvPr/>
        </p:nvSpPr>
        <p:spPr bwMode="auto">
          <a:xfrm>
            <a:off x="1737081" y="3428999"/>
            <a:ext cx="28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 xmlns:a16="http://schemas.microsoft.com/office/drawing/2014/main" id="{C466CBA5-D400-409C-9D7D-81149536B636}"/>
              </a:ext>
            </a:extLst>
          </p:cNvPr>
          <p:cNvSpPr txBox="1"/>
          <p:nvPr/>
        </p:nvSpPr>
        <p:spPr bwMode="auto">
          <a:xfrm>
            <a:off x="2852810" y="3599406"/>
            <a:ext cx="6485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80</a:t>
            </a:r>
          </a:p>
        </p:txBody>
      </p:sp>
    </p:spTree>
    <p:extLst>
      <p:ext uri="{BB962C8B-B14F-4D97-AF65-F5344CB8AC3E}">
        <p14:creationId xmlns:p14="http://schemas.microsoft.com/office/powerpoint/2010/main" val="62516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3:13</a:t>
            </a:r>
          </a:p>
        </p:txBody>
      </p:sp>
      <p:pic>
        <p:nvPicPr>
          <p:cNvPr id="4" name="Picture 3">
            <a:extLst>
              <a:ext uri="{FF2B5EF4-FFF2-40B4-BE49-F238E27FC236}">
                <a16:creationId xmlns="" xmlns:a16="http://schemas.microsoft.com/office/drawing/2014/main" id="{92FE3450-6DFD-4379-92B3-41E2125AC6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5714" y="999177"/>
            <a:ext cx="5112573" cy="5050147"/>
          </a:xfrm>
          <a:prstGeom prst="rect">
            <a:avLst/>
          </a:prstGeom>
        </p:spPr>
      </p:pic>
    </p:spTree>
    <p:extLst>
      <p:ext uri="{BB962C8B-B14F-4D97-AF65-F5344CB8AC3E}">
        <p14:creationId xmlns:p14="http://schemas.microsoft.com/office/powerpoint/2010/main" val="21283028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3:13</a:t>
            </a:r>
          </a:p>
        </p:txBody>
      </p:sp>
      <p:pic>
        <p:nvPicPr>
          <p:cNvPr id="4" name="Picture 3">
            <a:extLst>
              <a:ext uri="{FF2B5EF4-FFF2-40B4-BE49-F238E27FC236}">
                <a16:creationId xmlns="" xmlns:a16="http://schemas.microsoft.com/office/drawing/2014/main" id="{B5812FA3-A615-4DE8-9562-CA88AE291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2456364"/>
            <a:ext cx="6135088" cy="1945273"/>
          </a:xfrm>
          <a:prstGeom prst="rect">
            <a:avLst/>
          </a:prstGeom>
        </p:spPr>
      </p:pic>
      <p:sp>
        <p:nvSpPr>
          <p:cNvPr id="7" name="TextBox 6">
            <a:extLst>
              <a:ext uri="{FF2B5EF4-FFF2-40B4-BE49-F238E27FC236}">
                <a16:creationId xmlns="" xmlns:a16="http://schemas.microsoft.com/office/drawing/2014/main" id="{05841F1B-598E-412E-854E-ECA23BA0CE44}"/>
              </a:ext>
            </a:extLst>
          </p:cNvPr>
          <p:cNvSpPr txBox="1"/>
          <p:nvPr/>
        </p:nvSpPr>
        <p:spPr bwMode="auto">
          <a:xfrm>
            <a:off x="1451487" y="3939383"/>
            <a:ext cx="445955" cy="58477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3200" dirty="0">
              <a:solidFill>
                <a:srgbClr val="FF0000"/>
              </a:solidFill>
              <a:latin typeface="Comic Sans MS" panose="030F0702030302020204" pitchFamily="66" charset="0"/>
              <a:ea typeface="Myriad Pro Semibold" charset="0"/>
              <a:cs typeface="Myriad Pro Semibold" charset="0"/>
            </a:endParaRPr>
          </a:p>
        </p:txBody>
      </p:sp>
      <p:sp>
        <p:nvSpPr>
          <p:cNvPr id="8" name="TextBox 7">
            <a:extLst>
              <a:ext uri="{FF2B5EF4-FFF2-40B4-BE49-F238E27FC236}">
                <a16:creationId xmlns="" xmlns:a16="http://schemas.microsoft.com/office/drawing/2014/main" id="{47C92016-C3E5-4AF1-A718-A53CD7583CAE}"/>
              </a:ext>
            </a:extLst>
          </p:cNvPr>
          <p:cNvSpPr txBox="1"/>
          <p:nvPr/>
        </p:nvSpPr>
        <p:spPr bwMode="auto">
          <a:xfrm>
            <a:off x="1425793" y="2389256"/>
            <a:ext cx="506870" cy="58477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3200" dirty="0">
              <a:solidFill>
                <a:srgbClr val="00B050"/>
              </a:solidFill>
              <a:latin typeface="Comic Sans MS" panose="030F0702030302020204" pitchFamily="66" charset="0"/>
              <a:ea typeface="Myriad Pro Semibold" charset="0"/>
              <a:cs typeface="Myriad Pro Semibold" charset="0"/>
            </a:endParaRPr>
          </a:p>
        </p:txBody>
      </p:sp>
      <p:sp>
        <p:nvSpPr>
          <p:cNvPr id="9" name="TextBox 8">
            <a:extLst>
              <a:ext uri="{FF2B5EF4-FFF2-40B4-BE49-F238E27FC236}">
                <a16:creationId xmlns="" xmlns:a16="http://schemas.microsoft.com/office/drawing/2014/main" id="{CF309825-715F-4129-9AF6-2FE7E291FD73}"/>
              </a:ext>
            </a:extLst>
          </p:cNvPr>
          <p:cNvSpPr txBox="1"/>
          <p:nvPr/>
        </p:nvSpPr>
        <p:spPr bwMode="auto">
          <a:xfrm>
            <a:off x="7208480" y="3967959"/>
            <a:ext cx="506870" cy="58477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3200" dirty="0">
              <a:solidFill>
                <a:srgbClr val="00B050"/>
              </a:solidFill>
              <a:latin typeface="Comic Sans MS" panose="030F0702030302020204" pitchFamily="66" charset="0"/>
              <a:ea typeface="Myriad Pro Semibold" charset="0"/>
              <a:cs typeface="Myriad Pro Semibold" charset="0"/>
            </a:endParaRPr>
          </a:p>
        </p:txBody>
      </p:sp>
      <p:sp>
        <p:nvSpPr>
          <p:cNvPr id="10" name="TextBox 9">
            <a:extLst>
              <a:ext uri="{FF2B5EF4-FFF2-40B4-BE49-F238E27FC236}">
                <a16:creationId xmlns="" xmlns:a16="http://schemas.microsoft.com/office/drawing/2014/main" id="{9FEBA0E6-FE3B-4920-8D9A-83FF00C9BA3F}"/>
              </a:ext>
            </a:extLst>
          </p:cNvPr>
          <p:cNvSpPr txBox="1"/>
          <p:nvPr/>
        </p:nvSpPr>
        <p:spPr bwMode="auto">
          <a:xfrm>
            <a:off x="7235302" y="2356719"/>
            <a:ext cx="445955" cy="58477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3200" dirty="0">
              <a:solidFill>
                <a:srgbClr val="FF0000"/>
              </a:solidFill>
              <a:latin typeface="Comic Sans MS" panose="030F0702030302020204" pitchFamily="66" charset="0"/>
              <a:ea typeface="Myriad Pro Semibold" charset="0"/>
              <a:cs typeface="Myriad Pro Semibold" charset="0"/>
            </a:endParaRPr>
          </a:p>
        </p:txBody>
      </p:sp>
    </p:spTree>
    <p:extLst>
      <p:ext uri="{BB962C8B-B14F-4D97-AF65-F5344CB8AC3E}">
        <p14:creationId xmlns:p14="http://schemas.microsoft.com/office/powerpoint/2010/main" val="97318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3:13</a:t>
            </a:r>
          </a:p>
        </p:txBody>
      </p:sp>
      <p:sp>
        <p:nvSpPr>
          <p:cNvPr id="3" name="TextBox 2">
            <a:extLst>
              <a:ext uri="{FF2B5EF4-FFF2-40B4-BE49-F238E27FC236}">
                <a16:creationId xmlns="" xmlns:a16="http://schemas.microsoft.com/office/drawing/2014/main" id="{98AE5321-403B-4BAF-BDA5-C42856AEB7EF}"/>
              </a:ext>
            </a:extLst>
          </p:cNvPr>
          <p:cNvSpPr txBox="1"/>
          <p:nvPr/>
        </p:nvSpPr>
        <p:spPr bwMode="auto">
          <a:xfrm>
            <a:off x="5534919" y="3599408"/>
            <a:ext cx="1044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4" name="Rectangle 3">
            <a:extLst>
              <a:ext uri="{FF2B5EF4-FFF2-40B4-BE49-F238E27FC236}">
                <a16:creationId xmlns="" xmlns:a16="http://schemas.microsoft.com/office/drawing/2014/main" id="{34D1F59A-9A6A-4C81-9F67-E78C567B4276}"/>
              </a:ext>
            </a:extLst>
          </p:cNvPr>
          <p:cNvSpPr/>
          <p:nvPr/>
        </p:nvSpPr>
        <p:spPr bwMode="auto">
          <a:xfrm>
            <a:off x="1737081" y="2626520"/>
            <a:ext cx="576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5" name="TextBox 4">
            <a:extLst>
              <a:ext uri="{FF2B5EF4-FFF2-40B4-BE49-F238E27FC236}">
                <a16:creationId xmlns="" xmlns:a16="http://schemas.microsoft.com/office/drawing/2014/main" id="{D7DA1A55-5AE6-4AF6-A037-72179D17FB3A}"/>
              </a:ext>
            </a:extLst>
          </p:cNvPr>
          <p:cNvSpPr txBox="1"/>
          <p:nvPr/>
        </p:nvSpPr>
        <p:spPr bwMode="auto">
          <a:xfrm>
            <a:off x="4223077" y="2796929"/>
            <a:ext cx="788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120</a:t>
            </a:r>
          </a:p>
        </p:txBody>
      </p:sp>
      <p:sp>
        <p:nvSpPr>
          <p:cNvPr id="6" name="Rectangle 5">
            <a:extLst>
              <a:ext uri="{FF2B5EF4-FFF2-40B4-BE49-F238E27FC236}">
                <a16:creationId xmlns="" xmlns:a16="http://schemas.microsoft.com/office/drawing/2014/main" id="{4546EDB6-6816-4CFF-AD69-A6F119BDD838}"/>
              </a:ext>
            </a:extLst>
          </p:cNvPr>
          <p:cNvSpPr/>
          <p:nvPr/>
        </p:nvSpPr>
        <p:spPr bwMode="auto">
          <a:xfrm>
            <a:off x="4617081" y="3428999"/>
            <a:ext cx="28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 xmlns:a16="http://schemas.microsoft.com/office/drawing/2014/main" id="{8E627A7A-6A63-4A83-8EED-2D9A6E6F15E6}"/>
              </a:ext>
            </a:extLst>
          </p:cNvPr>
          <p:cNvSpPr txBox="1"/>
          <p:nvPr/>
        </p:nvSpPr>
        <p:spPr bwMode="auto">
          <a:xfrm>
            <a:off x="2852810" y="3599406"/>
            <a:ext cx="6485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8" name="Rectangle 7">
            <a:extLst>
              <a:ext uri="{FF2B5EF4-FFF2-40B4-BE49-F238E27FC236}">
                <a16:creationId xmlns="" xmlns:a16="http://schemas.microsoft.com/office/drawing/2014/main" id="{312E453C-3CAE-43CC-A463-A79FDCAE6CAD}"/>
              </a:ext>
            </a:extLst>
          </p:cNvPr>
          <p:cNvSpPr/>
          <p:nvPr/>
        </p:nvSpPr>
        <p:spPr bwMode="auto">
          <a:xfrm>
            <a:off x="1737081" y="3428999"/>
            <a:ext cx="28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3049569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4:1</a:t>
            </a:r>
          </a:p>
        </p:txBody>
      </p:sp>
      <p:pic>
        <p:nvPicPr>
          <p:cNvPr id="4" name="Picture 3">
            <a:extLst>
              <a:ext uri="{FF2B5EF4-FFF2-40B4-BE49-F238E27FC236}">
                <a16:creationId xmlns="" xmlns:a16="http://schemas.microsoft.com/office/drawing/2014/main" id="{E84E6349-0156-4900-9E72-0805C7B935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6638" y="956402"/>
            <a:ext cx="2610724" cy="5211897"/>
          </a:xfrm>
          <a:prstGeom prst="rect">
            <a:avLst/>
          </a:prstGeom>
        </p:spPr>
      </p:pic>
    </p:spTree>
    <p:extLst>
      <p:ext uri="{BB962C8B-B14F-4D97-AF65-F5344CB8AC3E}">
        <p14:creationId xmlns:p14="http://schemas.microsoft.com/office/powerpoint/2010/main" val="305683564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4:2</a:t>
            </a:r>
          </a:p>
        </p:txBody>
      </p:sp>
      <p:pic>
        <p:nvPicPr>
          <p:cNvPr id="9" name="Picture 8">
            <a:extLst>
              <a:ext uri="{FF2B5EF4-FFF2-40B4-BE49-F238E27FC236}">
                <a16:creationId xmlns="" xmlns:a16="http://schemas.microsoft.com/office/drawing/2014/main" id="{0DCE9969-D407-4406-B451-E8DFD8CE7F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1832206"/>
            <a:ext cx="2798199" cy="2349290"/>
          </a:xfrm>
          <a:prstGeom prst="rect">
            <a:avLst/>
          </a:prstGeom>
        </p:spPr>
      </p:pic>
      <p:pic>
        <p:nvPicPr>
          <p:cNvPr id="11" name="Picture 10">
            <a:extLst>
              <a:ext uri="{FF2B5EF4-FFF2-40B4-BE49-F238E27FC236}">
                <a16:creationId xmlns="" xmlns:a16="http://schemas.microsoft.com/office/drawing/2014/main" id="{0CCBE5B0-99D7-4079-B0A7-D491FE186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5836" y="2969440"/>
            <a:ext cx="1294355" cy="1294355"/>
          </a:xfrm>
          <a:prstGeom prst="rect">
            <a:avLst/>
          </a:prstGeom>
        </p:spPr>
      </p:pic>
      <p:pic>
        <p:nvPicPr>
          <p:cNvPr id="13" name="Picture 12">
            <a:extLst>
              <a:ext uri="{FF2B5EF4-FFF2-40B4-BE49-F238E27FC236}">
                <a16:creationId xmlns="" xmlns:a16="http://schemas.microsoft.com/office/drawing/2014/main" id="{9876F266-FEA4-4049-937A-13C04AA181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5189" y="2165147"/>
            <a:ext cx="1294355" cy="1683409"/>
          </a:xfrm>
          <a:prstGeom prst="rect">
            <a:avLst/>
          </a:prstGeom>
        </p:spPr>
      </p:pic>
      <p:pic>
        <p:nvPicPr>
          <p:cNvPr id="14" name="Picture 13">
            <a:extLst>
              <a:ext uri="{FF2B5EF4-FFF2-40B4-BE49-F238E27FC236}">
                <a16:creationId xmlns="" xmlns:a16="http://schemas.microsoft.com/office/drawing/2014/main" id="{01C7FB4C-E0C8-41B2-AADA-7FF2384F49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5836" y="1832206"/>
            <a:ext cx="1294355" cy="1294355"/>
          </a:xfrm>
          <a:prstGeom prst="rect">
            <a:avLst/>
          </a:prstGeom>
        </p:spPr>
      </p:pic>
      <p:sp>
        <p:nvSpPr>
          <p:cNvPr id="15" name="TextBox 14">
            <a:extLst>
              <a:ext uri="{FF2B5EF4-FFF2-40B4-BE49-F238E27FC236}">
                <a16:creationId xmlns="" xmlns:a16="http://schemas.microsoft.com/office/drawing/2014/main" id="{0E457449-6E83-472B-9D46-D391761612CF}"/>
              </a:ext>
            </a:extLst>
          </p:cNvPr>
          <p:cNvSpPr txBox="1"/>
          <p:nvPr/>
        </p:nvSpPr>
        <p:spPr bwMode="auto">
          <a:xfrm>
            <a:off x="1869031" y="4815346"/>
            <a:ext cx="20690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one hundred</a:t>
            </a:r>
          </a:p>
        </p:txBody>
      </p:sp>
      <p:sp>
        <p:nvSpPr>
          <p:cNvPr id="16" name="TextBox 15">
            <a:extLst>
              <a:ext uri="{FF2B5EF4-FFF2-40B4-BE49-F238E27FC236}">
                <a16:creationId xmlns="" xmlns:a16="http://schemas.microsoft.com/office/drawing/2014/main" id="{EB0073CA-B41A-49EA-8064-181FB7996026}"/>
              </a:ext>
            </a:extLst>
          </p:cNvPr>
          <p:cNvSpPr txBox="1"/>
          <p:nvPr/>
        </p:nvSpPr>
        <p:spPr bwMode="auto">
          <a:xfrm>
            <a:off x="4015389" y="4815346"/>
            <a:ext cx="9400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and</a:t>
            </a:r>
          </a:p>
        </p:txBody>
      </p:sp>
      <p:sp>
        <p:nvSpPr>
          <p:cNvPr id="17" name="TextBox 16">
            <a:extLst>
              <a:ext uri="{FF2B5EF4-FFF2-40B4-BE49-F238E27FC236}">
                <a16:creationId xmlns="" xmlns:a16="http://schemas.microsoft.com/office/drawing/2014/main" id="{23EFDEEF-6306-4FFB-84F4-59B81A33ED9E}"/>
              </a:ext>
            </a:extLst>
          </p:cNvPr>
          <p:cNvSpPr txBox="1"/>
          <p:nvPr/>
        </p:nvSpPr>
        <p:spPr bwMode="auto">
          <a:xfrm>
            <a:off x="5032787" y="4815346"/>
            <a:ext cx="12113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twenty</a:t>
            </a:r>
          </a:p>
        </p:txBody>
      </p:sp>
      <p:sp>
        <p:nvSpPr>
          <p:cNvPr id="19" name="TextBox 18">
            <a:extLst>
              <a:ext uri="{FF2B5EF4-FFF2-40B4-BE49-F238E27FC236}">
                <a16:creationId xmlns="" xmlns:a16="http://schemas.microsoft.com/office/drawing/2014/main" id="{36F65CFE-0C2F-4CA5-9808-DE816E680506}"/>
              </a:ext>
            </a:extLst>
          </p:cNvPr>
          <p:cNvSpPr txBox="1"/>
          <p:nvPr/>
        </p:nvSpPr>
        <p:spPr bwMode="auto">
          <a:xfrm>
            <a:off x="5939039" y="4815346"/>
            <a:ext cx="9065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-four</a:t>
            </a:r>
          </a:p>
        </p:txBody>
      </p:sp>
    </p:spTree>
    <p:extLst>
      <p:ext uri="{BB962C8B-B14F-4D97-AF65-F5344CB8AC3E}">
        <p14:creationId xmlns:p14="http://schemas.microsoft.com/office/powerpoint/2010/main" val="135012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500" tmFilter="0, 0; .2, .5; .8, .5; 1, 0"/>
                                        <p:tgtEl>
                                          <p:spTgt spid="9"/>
                                        </p:tgtEl>
                                      </p:cBhvr>
                                    </p:animEffect>
                                    <p:animScale>
                                      <p:cBhvr>
                                        <p:cTn id="7" dur="750" autoRev="1" fill="hold"/>
                                        <p:tgtEl>
                                          <p:spTgt spid="9"/>
                                        </p:tgtEl>
                                      </p:cBhvr>
                                      <p:by x="105000" y="105000"/>
                                    </p:animScale>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1500" tmFilter="0, 0; .2, .5; .8, .5; 1, 0"/>
                                        <p:tgtEl>
                                          <p:spTgt spid="14"/>
                                        </p:tgtEl>
                                      </p:cBhvr>
                                    </p:animEffect>
                                    <p:animScale>
                                      <p:cBhvr>
                                        <p:cTn id="21" dur="750" autoRev="1" fill="hold"/>
                                        <p:tgtEl>
                                          <p:spTgt spid="14"/>
                                        </p:tgtEl>
                                      </p:cBhvr>
                                      <p:by x="105000" y="105000"/>
                                    </p:animScale>
                                  </p:childTnLst>
                                </p:cTn>
                              </p:par>
                              <p:par>
                                <p:cTn id="22" presetID="26" presetClass="emph" presetSubtype="0" fill="hold" nodeType="withEffect">
                                  <p:stCondLst>
                                    <p:cond delay="0"/>
                                  </p:stCondLst>
                                  <p:childTnLst>
                                    <p:animEffect transition="out" filter="fade">
                                      <p:cBhvr>
                                        <p:cTn id="23" dur="1500" tmFilter="0, 0; .2, .5; .8, .5; 1, 0"/>
                                        <p:tgtEl>
                                          <p:spTgt spid="11"/>
                                        </p:tgtEl>
                                      </p:cBhvr>
                                    </p:animEffect>
                                    <p:animScale>
                                      <p:cBhvr>
                                        <p:cTn id="24" dur="750" autoRev="1" fill="hold"/>
                                        <p:tgtEl>
                                          <p:spTgt spid="11"/>
                                        </p:tgtEl>
                                      </p:cBhvr>
                                      <p:by x="105000" y="105000"/>
                                    </p:animScale>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1500" tmFilter="0, 0; .2, .5; .8, .5; 1, 0"/>
                                        <p:tgtEl>
                                          <p:spTgt spid="13"/>
                                        </p:tgtEl>
                                      </p:cBhvr>
                                    </p:animEffect>
                                    <p:animScale>
                                      <p:cBhvr>
                                        <p:cTn id="33" dur="750" autoRev="1" fill="hold"/>
                                        <p:tgtEl>
                                          <p:spTgt spid="13"/>
                                        </p:tgtEl>
                                      </p:cBhvr>
                                      <p:by x="105000" y="105000"/>
                                    </p:animScale>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9"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4:2</a:t>
            </a:r>
          </a:p>
        </p:txBody>
      </p:sp>
      <p:pic>
        <p:nvPicPr>
          <p:cNvPr id="7" name="Picture 6">
            <a:extLst>
              <a:ext uri="{FF2B5EF4-FFF2-40B4-BE49-F238E27FC236}">
                <a16:creationId xmlns="" xmlns:a16="http://schemas.microsoft.com/office/drawing/2014/main" id="{49420FDF-F4CA-4D59-AF31-8BA7E07297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5262" y="2721968"/>
            <a:ext cx="1324282" cy="1324282"/>
          </a:xfrm>
          <a:prstGeom prst="rect">
            <a:avLst/>
          </a:prstGeom>
        </p:spPr>
      </p:pic>
      <p:pic>
        <p:nvPicPr>
          <p:cNvPr id="10" name="Picture 9">
            <a:extLst>
              <a:ext uri="{FF2B5EF4-FFF2-40B4-BE49-F238E27FC236}">
                <a16:creationId xmlns="" xmlns:a16="http://schemas.microsoft.com/office/drawing/2014/main" id="{3755EDE7-07A4-490D-BEE8-D56C3D8DD4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6512" y="2721968"/>
            <a:ext cx="1324282" cy="1324282"/>
          </a:xfrm>
          <a:prstGeom prst="rect">
            <a:avLst/>
          </a:prstGeom>
        </p:spPr>
      </p:pic>
      <p:pic>
        <p:nvPicPr>
          <p:cNvPr id="11" name="Picture 10">
            <a:extLst>
              <a:ext uri="{FF2B5EF4-FFF2-40B4-BE49-F238E27FC236}">
                <a16:creationId xmlns="" xmlns:a16="http://schemas.microsoft.com/office/drawing/2014/main" id="{FEBF5AD3-86F6-401C-9DE9-D34C35D26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1523" y="2721968"/>
            <a:ext cx="1324282" cy="1324282"/>
          </a:xfrm>
          <a:prstGeom prst="rect">
            <a:avLst/>
          </a:prstGeom>
        </p:spPr>
      </p:pic>
      <p:pic>
        <p:nvPicPr>
          <p:cNvPr id="13" name="Picture 12">
            <a:extLst>
              <a:ext uri="{FF2B5EF4-FFF2-40B4-BE49-F238E27FC236}">
                <a16:creationId xmlns="" xmlns:a16="http://schemas.microsoft.com/office/drawing/2014/main" id="{2B7BC3A1-D498-42C1-9FB5-958D3D8BE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2662114"/>
            <a:ext cx="1443991" cy="1443991"/>
          </a:xfrm>
          <a:prstGeom prst="rect">
            <a:avLst/>
          </a:prstGeom>
        </p:spPr>
      </p:pic>
      <p:sp>
        <p:nvSpPr>
          <p:cNvPr id="14" name="TextBox 13">
            <a:extLst>
              <a:ext uri="{FF2B5EF4-FFF2-40B4-BE49-F238E27FC236}">
                <a16:creationId xmlns="" xmlns:a16="http://schemas.microsoft.com/office/drawing/2014/main" id="{45D70789-C67E-428F-AB59-85B55FF3F926}"/>
              </a:ext>
            </a:extLst>
          </p:cNvPr>
          <p:cNvSpPr txBox="1"/>
          <p:nvPr/>
        </p:nvSpPr>
        <p:spPr bwMode="auto">
          <a:xfrm>
            <a:off x="2376241" y="4815346"/>
            <a:ext cx="43915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one hundred and three pence</a:t>
            </a:r>
          </a:p>
        </p:txBody>
      </p:sp>
    </p:spTree>
    <p:extLst>
      <p:ext uri="{BB962C8B-B14F-4D97-AF65-F5344CB8AC3E}">
        <p14:creationId xmlns:p14="http://schemas.microsoft.com/office/powerpoint/2010/main" val="224273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500" tmFilter="0, 0; .2, .5; .8, .5; 1, 0"/>
                                        <p:tgtEl>
                                          <p:spTgt spid="13"/>
                                        </p:tgtEl>
                                      </p:cBhvr>
                                    </p:animEffect>
                                    <p:animScale>
                                      <p:cBhvr>
                                        <p:cTn id="7" dur="750" autoRev="1" fill="hold"/>
                                        <p:tgtEl>
                                          <p:spTgt spid="1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1500" tmFilter="0, 0; .2, .5; .8, .5; 1, 0"/>
                                        <p:tgtEl>
                                          <p:spTgt spid="11"/>
                                        </p:tgtEl>
                                      </p:cBhvr>
                                    </p:animEffect>
                                    <p:animScale>
                                      <p:cBhvr>
                                        <p:cTn id="12" dur="750" autoRev="1" fill="hold"/>
                                        <p:tgtEl>
                                          <p:spTgt spid="11"/>
                                        </p:tgtEl>
                                      </p:cBhvr>
                                      <p:by x="105000" y="105000"/>
                                    </p:animScale>
                                  </p:childTnLst>
                                </p:cTn>
                              </p:par>
                            </p:childTnLst>
                          </p:cTn>
                        </p:par>
                        <p:par>
                          <p:cTn id="13" fill="hold">
                            <p:stCondLst>
                              <p:cond delay="1500"/>
                            </p:stCondLst>
                            <p:childTnLst>
                              <p:par>
                                <p:cTn id="14" presetID="26" presetClass="emph" presetSubtype="0" fill="hold" nodeType="afterEffect">
                                  <p:stCondLst>
                                    <p:cond delay="250"/>
                                  </p:stCondLst>
                                  <p:childTnLst>
                                    <p:animEffect transition="out" filter="fade">
                                      <p:cBhvr>
                                        <p:cTn id="15" dur="1500" tmFilter="0, 0; .2, .5; .8, .5; 1, 0"/>
                                        <p:tgtEl>
                                          <p:spTgt spid="10"/>
                                        </p:tgtEl>
                                      </p:cBhvr>
                                    </p:animEffect>
                                    <p:animScale>
                                      <p:cBhvr>
                                        <p:cTn id="16" dur="750" autoRev="1" fill="hold"/>
                                        <p:tgtEl>
                                          <p:spTgt spid="10"/>
                                        </p:tgtEl>
                                      </p:cBhvr>
                                      <p:by x="105000" y="105000"/>
                                    </p:animScale>
                                  </p:childTnLst>
                                </p:cTn>
                              </p:par>
                            </p:childTnLst>
                          </p:cTn>
                        </p:par>
                        <p:par>
                          <p:cTn id="17" fill="hold">
                            <p:stCondLst>
                              <p:cond delay="3250"/>
                            </p:stCondLst>
                            <p:childTnLst>
                              <p:par>
                                <p:cTn id="18" presetID="26" presetClass="emph" presetSubtype="0" fill="hold" nodeType="afterEffect">
                                  <p:stCondLst>
                                    <p:cond delay="250"/>
                                  </p:stCondLst>
                                  <p:childTnLst>
                                    <p:animEffect transition="out" filter="fade">
                                      <p:cBhvr>
                                        <p:cTn id="19" dur="1500" tmFilter="0, 0; .2, .5; .8, .5; 1, 0"/>
                                        <p:tgtEl>
                                          <p:spTgt spid="7"/>
                                        </p:tgtEl>
                                      </p:cBhvr>
                                    </p:animEffect>
                                    <p:animScale>
                                      <p:cBhvr>
                                        <p:cTn id="20" dur="750" autoRev="1" fill="hold"/>
                                        <p:tgtEl>
                                          <p:spTgt spid="7"/>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 xmlns:a16="http://schemas.microsoft.com/office/drawing/2014/main" id="{B2A4DCA7-EC7D-476E-BEDD-6FB21E1A7BA6}"/>
              </a:ext>
            </a:extLst>
          </p:cNvPr>
          <p:cNvSpPr/>
          <p:nvPr/>
        </p:nvSpPr>
        <p:spPr bwMode="auto">
          <a:xfrm>
            <a:off x="3356829" y="3429001"/>
            <a:ext cx="550954" cy="802482"/>
          </a:xfrm>
          <a:prstGeom prst="rect">
            <a:avLst/>
          </a:prstGeom>
          <a:solidFill>
            <a:srgbClr val="FFED5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1" name="Rectangle 50">
            <a:extLst>
              <a:ext uri="{FF2B5EF4-FFF2-40B4-BE49-F238E27FC236}">
                <a16:creationId xmlns="" xmlns:a16="http://schemas.microsoft.com/office/drawing/2014/main" id="{AF75C013-1819-410F-903F-5C84060B4CEB}"/>
              </a:ext>
            </a:extLst>
          </p:cNvPr>
          <p:cNvSpPr/>
          <p:nvPr/>
        </p:nvSpPr>
        <p:spPr bwMode="auto">
          <a:xfrm>
            <a:off x="3367783" y="3429000"/>
            <a:ext cx="1078783" cy="802482"/>
          </a:xfrm>
          <a:prstGeom prst="rect">
            <a:avLst/>
          </a:prstGeom>
          <a:solidFill>
            <a:srgbClr val="FFED5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2" name="Rectangle 51">
            <a:extLst>
              <a:ext uri="{FF2B5EF4-FFF2-40B4-BE49-F238E27FC236}">
                <a16:creationId xmlns="" xmlns:a16="http://schemas.microsoft.com/office/drawing/2014/main" id="{346E4AF0-53A8-4ECB-B7BB-706A856FA929}"/>
              </a:ext>
            </a:extLst>
          </p:cNvPr>
          <p:cNvSpPr/>
          <p:nvPr/>
        </p:nvSpPr>
        <p:spPr bwMode="auto">
          <a:xfrm>
            <a:off x="3367783" y="3429000"/>
            <a:ext cx="1617566" cy="802482"/>
          </a:xfrm>
          <a:prstGeom prst="rect">
            <a:avLst/>
          </a:prstGeom>
          <a:solidFill>
            <a:srgbClr val="FFED5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3" name="Rectangle 52">
            <a:extLst>
              <a:ext uri="{FF2B5EF4-FFF2-40B4-BE49-F238E27FC236}">
                <a16:creationId xmlns="" xmlns:a16="http://schemas.microsoft.com/office/drawing/2014/main" id="{4E7B6217-3DAB-40CA-82CB-DB12457E05CB}"/>
              </a:ext>
            </a:extLst>
          </p:cNvPr>
          <p:cNvSpPr/>
          <p:nvPr/>
        </p:nvSpPr>
        <p:spPr bwMode="auto">
          <a:xfrm>
            <a:off x="3367783" y="3429000"/>
            <a:ext cx="2156349" cy="802482"/>
          </a:xfrm>
          <a:prstGeom prst="rect">
            <a:avLst/>
          </a:prstGeom>
          <a:solidFill>
            <a:srgbClr val="FFED5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4" name="Rectangle 53">
            <a:extLst>
              <a:ext uri="{FF2B5EF4-FFF2-40B4-BE49-F238E27FC236}">
                <a16:creationId xmlns="" xmlns:a16="http://schemas.microsoft.com/office/drawing/2014/main" id="{9DB928F8-E8A1-4CB3-84E8-B6D7FDC1EAF5}"/>
              </a:ext>
            </a:extLst>
          </p:cNvPr>
          <p:cNvSpPr/>
          <p:nvPr/>
        </p:nvSpPr>
        <p:spPr bwMode="auto">
          <a:xfrm>
            <a:off x="3367783" y="3429000"/>
            <a:ext cx="2695132" cy="802482"/>
          </a:xfrm>
          <a:prstGeom prst="rect">
            <a:avLst/>
          </a:prstGeom>
          <a:solidFill>
            <a:srgbClr val="FFED5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5" name="Rectangle 54">
            <a:extLst>
              <a:ext uri="{FF2B5EF4-FFF2-40B4-BE49-F238E27FC236}">
                <a16:creationId xmlns="" xmlns:a16="http://schemas.microsoft.com/office/drawing/2014/main" id="{BA986572-434F-4497-A20F-36B67E2A5F4B}"/>
              </a:ext>
            </a:extLst>
          </p:cNvPr>
          <p:cNvSpPr/>
          <p:nvPr/>
        </p:nvSpPr>
        <p:spPr bwMode="auto">
          <a:xfrm>
            <a:off x="3356829" y="3429000"/>
            <a:ext cx="3244869" cy="802482"/>
          </a:xfrm>
          <a:prstGeom prst="rect">
            <a:avLst/>
          </a:prstGeom>
          <a:solidFill>
            <a:srgbClr val="FFED5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6" name="Rectangle 55">
            <a:extLst>
              <a:ext uri="{FF2B5EF4-FFF2-40B4-BE49-F238E27FC236}">
                <a16:creationId xmlns="" xmlns:a16="http://schemas.microsoft.com/office/drawing/2014/main" id="{C7ABF6C5-AA42-41C7-9732-B3E06B3BD35C}"/>
              </a:ext>
            </a:extLst>
          </p:cNvPr>
          <p:cNvSpPr/>
          <p:nvPr/>
        </p:nvSpPr>
        <p:spPr bwMode="auto">
          <a:xfrm>
            <a:off x="3367783" y="3429000"/>
            <a:ext cx="3772698" cy="802482"/>
          </a:xfrm>
          <a:prstGeom prst="rect">
            <a:avLst/>
          </a:prstGeom>
          <a:solidFill>
            <a:srgbClr val="FFED5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7" name="Rectangle 56">
            <a:extLst>
              <a:ext uri="{FF2B5EF4-FFF2-40B4-BE49-F238E27FC236}">
                <a16:creationId xmlns="" xmlns:a16="http://schemas.microsoft.com/office/drawing/2014/main" id="{9117502B-DDB1-4F12-8E86-F6EA834C234C}"/>
              </a:ext>
            </a:extLst>
          </p:cNvPr>
          <p:cNvSpPr/>
          <p:nvPr/>
        </p:nvSpPr>
        <p:spPr bwMode="auto">
          <a:xfrm>
            <a:off x="3356829" y="3429000"/>
            <a:ext cx="4322435" cy="802482"/>
          </a:xfrm>
          <a:prstGeom prst="rect">
            <a:avLst/>
          </a:prstGeom>
          <a:solidFill>
            <a:srgbClr val="FFED5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8" name="Rectangle 57">
            <a:extLst>
              <a:ext uri="{FF2B5EF4-FFF2-40B4-BE49-F238E27FC236}">
                <a16:creationId xmlns="" xmlns:a16="http://schemas.microsoft.com/office/drawing/2014/main" id="{FA5E5A72-4BCA-4EAC-A4C3-55CEBAAE123D}"/>
              </a:ext>
            </a:extLst>
          </p:cNvPr>
          <p:cNvSpPr/>
          <p:nvPr/>
        </p:nvSpPr>
        <p:spPr bwMode="auto">
          <a:xfrm>
            <a:off x="3356829" y="3429000"/>
            <a:ext cx="4861218" cy="802482"/>
          </a:xfrm>
          <a:prstGeom prst="rect">
            <a:avLst/>
          </a:prstGeom>
          <a:solidFill>
            <a:srgbClr val="FFED5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9" name="Rectangle 58">
            <a:extLst>
              <a:ext uri="{FF2B5EF4-FFF2-40B4-BE49-F238E27FC236}">
                <a16:creationId xmlns="" xmlns:a16="http://schemas.microsoft.com/office/drawing/2014/main" id="{224946DE-4F75-4BCE-9FA1-928AA7289077}"/>
              </a:ext>
            </a:extLst>
          </p:cNvPr>
          <p:cNvSpPr/>
          <p:nvPr/>
        </p:nvSpPr>
        <p:spPr bwMode="auto">
          <a:xfrm>
            <a:off x="3367783" y="3429000"/>
            <a:ext cx="5389046" cy="802482"/>
          </a:xfrm>
          <a:prstGeom prst="rect">
            <a:avLst/>
          </a:prstGeom>
          <a:solidFill>
            <a:srgbClr val="FFED5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 name="Text Placeholder 1"/>
          <p:cNvSpPr>
            <a:spLocks noGrp="1"/>
          </p:cNvSpPr>
          <p:nvPr>
            <p:ph type="body" sz="quarter" idx="11"/>
          </p:nvPr>
        </p:nvSpPr>
        <p:spPr>
          <a:xfrm>
            <a:off x="1" y="0"/>
            <a:ext cx="9144000" cy="630000"/>
          </a:xfrm>
        </p:spPr>
        <p:txBody>
          <a:bodyPr/>
          <a:lstStyle/>
          <a:p>
            <a:r>
              <a:rPr lang="en-GB" dirty="0"/>
              <a:t>1.17 Composition and calculation: 100 </a:t>
            </a:r>
            <a:r>
              <a:rPr lang="en-US" dirty="0"/>
              <a:t>– step 1:3</a:t>
            </a:r>
          </a:p>
        </p:txBody>
      </p:sp>
      <p:graphicFrame>
        <p:nvGraphicFramePr>
          <p:cNvPr id="3" name="Table 2">
            <a:extLst>
              <a:ext uri="{FF2B5EF4-FFF2-40B4-BE49-F238E27FC236}">
                <a16:creationId xmlns="" xmlns:a16="http://schemas.microsoft.com/office/drawing/2014/main" id="{830FCCE6-2E4B-4AC2-AD49-329B2227A7EB}"/>
              </a:ext>
            </a:extLst>
          </p:cNvPr>
          <p:cNvGraphicFramePr>
            <a:graphicFrameLocks noGrp="1"/>
          </p:cNvGraphicFramePr>
          <p:nvPr>
            <p:extLst>
              <p:ext uri="{D42A27DB-BD31-4B8C-83A1-F6EECF244321}">
                <p14:modId xmlns:p14="http://schemas.microsoft.com/office/powerpoint/2010/main" val="311082189"/>
              </p:ext>
            </p:extLst>
          </p:nvPr>
        </p:nvGraphicFramePr>
        <p:xfrm>
          <a:off x="323528" y="1124744"/>
          <a:ext cx="2678100" cy="4851860"/>
        </p:xfrm>
        <a:graphic>
          <a:graphicData uri="http://schemas.openxmlformats.org/drawingml/2006/table">
            <a:tbl>
              <a:tblPr firstRow="1" bandRow="1">
                <a:tableStyleId>{5C22544A-7EE6-4342-B048-85BDC9FD1C3A}</a:tableStyleId>
              </a:tblPr>
              <a:tblGrid>
                <a:gridCol w="1339050">
                  <a:extLst>
                    <a:ext uri="{9D8B030D-6E8A-4147-A177-3AD203B41FA5}">
                      <a16:colId xmlns="" xmlns:a16="http://schemas.microsoft.com/office/drawing/2014/main" val="1381558999"/>
                    </a:ext>
                  </a:extLst>
                </a:gridCol>
                <a:gridCol w="1339050">
                  <a:extLst>
                    <a:ext uri="{9D8B030D-6E8A-4147-A177-3AD203B41FA5}">
                      <a16:colId xmlns="" xmlns:a16="http://schemas.microsoft.com/office/drawing/2014/main" val="2504133960"/>
                    </a:ext>
                  </a:extLst>
                </a:gridCol>
              </a:tblGrid>
              <a:tr h="380765">
                <a:tc>
                  <a:txBody>
                    <a:bodyPr/>
                    <a:lstStyle/>
                    <a:p>
                      <a:pPr algn="ctr"/>
                      <a:r>
                        <a:rPr lang="en-GB" sz="2400" dirty="0">
                          <a:solidFill>
                            <a:schemeClr val="tx1"/>
                          </a:solidFill>
                          <a:latin typeface="Myriad Pro Semibold"/>
                        </a:rPr>
                        <a:t>Digits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What it means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 xmlns:a16="http://schemas.microsoft.com/office/drawing/2014/main" val="3809645214"/>
                  </a:ext>
                </a:extLst>
              </a:tr>
              <a:tr h="402890">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988223166"/>
                  </a:ext>
                </a:extLst>
              </a:tr>
              <a:tr h="402890">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94259182"/>
                  </a:ext>
                </a:extLst>
              </a:tr>
              <a:tr h="402890">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982993660"/>
                  </a:ext>
                </a:extLst>
              </a:tr>
              <a:tr h="402890">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4060743383"/>
                  </a:ext>
                </a:extLst>
              </a:tr>
              <a:tr h="402890">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876693510"/>
                  </a:ext>
                </a:extLst>
              </a:tr>
              <a:tr h="402890">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069913216"/>
                  </a:ext>
                </a:extLst>
              </a:tr>
              <a:tr h="402890">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419002428"/>
                  </a:ext>
                </a:extLst>
              </a:tr>
              <a:tr h="402890">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949942725"/>
                  </a:ext>
                </a:extLst>
              </a:tr>
              <a:tr h="402890">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131231107"/>
                  </a:ext>
                </a:extLst>
              </a:tr>
              <a:tr h="402890">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819350143"/>
                  </a:ext>
                </a:extLst>
              </a:tr>
            </a:tbl>
          </a:graphicData>
        </a:graphic>
      </p:graphicFrame>
      <p:sp>
        <p:nvSpPr>
          <p:cNvPr id="4" name="TextBox 3">
            <a:extLst>
              <a:ext uri="{FF2B5EF4-FFF2-40B4-BE49-F238E27FC236}">
                <a16:creationId xmlns="" xmlns:a16="http://schemas.microsoft.com/office/drawing/2014/main" id="{D6DBE4CF-6A15-41D7-B02A-102895967DA6}"/>
              </a:ext>
            </a:extLst>
          </p:cNvPr>
          <p:cNvSpPr txBox="1"/>
          <p:nvPr/>
        </p:nvSpPr>
        <p:spPr bwMode="auto">
          <a:xfrm>
            <a:off x="662086" y="1949068"/>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Myriad Pro Semibold" charset="0"/>
              </a:rPr>
              <a:t>10</a:t>
            </a:r>
          </a:p>
        </p:txBody>
      </p:sp>
      <p:sp>
        <p:nvSpPr>
          <p:cNvPr id="5" name="TextBox 4">
            <a:extLst>
              <a:ext uri="{FF2B5EF4-FFF2-40B4-BE49-F238E27FC236}">
                <a16:creationId xmlns="" xmlns:a16="http://schemas.microsoft.com/office/drawing/2014/main" id="{6F40162F-73A9-4640-86C2-9C05775CF6A9}"/>
              </a:ext>
            </a:extLst>
          </p:cNvPr>
          <p:cNvSpPr txBox="1"/>
          <p:nvPr/>
        </p:nvSpPr>
        <p:spPr bwMode="auto">
          <a:xfrm>
            <a:off x="662086" y="2352360"/>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Myriad Pro Semibold" charset="0"/>
              </a:rPr>
              <a:t>20</a:t>
            </a:r>
          </a:p>
        </p:txBody>
      </p:sp>
      <p:sp>
        <p:nvSpPr>
          <p:cNvPr id="6" name="TextBox 5">
            <a:extLst>
              <a:ext uri="{FF2B5EF4-FFF2-40B4-BE49-F238E27FC236}">
                <a16:creationId xmlns="" xmlns:a16="http://schemas.microsoft.com/office/drawing/2014/main" id="{2874A014-5F09-477A-8141-39A52636A71D}"/>
              </a:ext>
            </a:extLst>
          </p:cNvPr>
          <p:cNvSpPr txBox="1"/>
          <p:nvPr/>
        </p:nvSpPr>
        <p:spPr bwMode="auto">
          <a:xfrm>
            <a:off x="662086" y="2755652"/>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Myriad Pro Semibold" charset="0"/>
              </a:rPr>
              <a:t>30</a:t>
            </a:r>
          </a:p>
        </p:txBody>
      </p:sp>
      <p:sp>
        <p:nvSpPr>
          <p:cNvPr id="7" name="TextBox 6">
            <a:extLst>
              <a:ext uri="{FF2B5EF4-FFF2-40B4-BE49-F238E27FC236}">
                <a16:creationId xmlns="" xmlns:a16="http://schemas.microsoft.com/office/drawing/2014/main" id="{B005C975-B76A-472F-B7CA-8CFD6DDF5CD9}"/>
              </a:ext>
            </a:extLst>
          </p:cNvPr>
          <p:cNvSpPr txBox="1"/>
          <p:nvPr/>
        </p:nvSpPr>
        <p:spPr bwMode="auto">
          <a:xfrm>
            <a:off x="662086" y="3158944"/>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Myriad Pro Semibold" charset="0"/>
              </a:rPr>
              <a:t>40</a:t>
            </a:r>
          </a:p>
        </p:txBody>
      </p:sp>
      <p:sp>
        <p:nvSpPr>
          <p:cNvPr id="8" name="TextBox 7">
            <a:extLst>
              <a:ext uri="{FF2B5EF4-FFF2-40B4-BE49-F238E27FC236}">
                <a16:creationId xmlns="" xmlns:a16="http://schemas.microsoft.com/office/drawing/2014/main" id="{CC9DD27B-6BBF-4879-988F-063F173A108A}"/>
              </a:ext>
            </a:extLst>
          </p:cNvPr>
          <p:cNvSpPr txBox="1"/>
          <p:nvPr/>
        </p:nvSpPr>
        <p:spPr bwMode="auto">
          <a:xfrm>
            <a:off x="662086" y="3562236"/>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Myriad Pro Semibold" charset="0"/>
              </a:rPr>
              <a:t>50</a:t>
            </a:r>
          </a:p>
        </p:txBody>
      </p:sp>
      <p:sp>
        <p:nvSpPr>
          <p:cNvPr id="9" name="TextBox 8">
            <a:extLst>
              <a:ext uri="{FF2B5EF4-FFF2-40B4-BE49-F238E27FC236}">
                <a16:creationId xmlns="" xmlns:a16="http://schemas.microsoft.com/office/drawing/2014/main" id="{B6A4645D-701E-46AF-91C6-E7E6C0C84837}"/>
              </a:ext>
            </a:extLst>
          </p:cNvPr>
          <p:cNvSpPr txBox="1"/>
          <p:nvPr/>
        </p:nvSpPr>
        <p:spPr bwMode="auto">
          <a:xfrm>
            <a:off x="662086" y="3965528"/>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Myriad Pro Semibold" charset="0"/>
              </a:rPr>
              <a:t>60</a:t>
            </a:r>
          </a:p>
        </p:txBody>
      </p:sp>
      <p:sp>
        <p:nvSpPr>
          <p:cNvPr id="10" name="TextBox 9">
            <a:extLst>
              <a:ext uri="{FF2B5EF4-FFF2-40B4-BE49-F238E27FC236}">
                <a16:creationId xmlns="" xmlns:a16="http://schemas.microsoft.com/office/drawing/2014/main" id="{3BFBAB84-7B42-4B2E-9EE8-72EFF24AB042}"/>
              </a:ext>
            </a:extLst>
          </p:cNvPr>
          <p:cNvSpPr txBox="1"/>
          <p:nvPr/>
        </p:nvSpPr>
        <p:spPr bwMode="auto">
          <a:xfrm>
            <a:off x="662086" y="4368820"/>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Myriad Pro Semibold" charset="0"/>
              </a:rPr>
              <a:t>70</a:t>
            </a:r>
          </a:p>
        </p:txBody>
      </p:sp>
      <p:sp>
        <p:nvSpPr>
          <p:cNvPr id="11" name="TextBox 10">
            <a:extLst>
              <a:ext uri="{FF2B5EF4-FFF2-40B4-BE49-F238E27FC236}">
                <a16:creationId xmlns="" xmlns:a16="http://schemas.microsoft.com/office/drawing/2014/main" id="{8AE1D6FA-47A9-41CA-B7A2-B1815C9451D3}"/>
              </a:ext>
            </a:extLst>
          </p:cNvPr>
          <p:cNvSpPr txBox="1"/>
          <p:nvPr/>
        </p:nvSpPr>
        <p:spPr bwMode="auto">
          <a:xfrm>
            <a:off x="662086" y="4772112"/>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Myriad Pro Semibold" charset="0"/>
              </a:rPr>
              <a:t>80</a:t>
            </a:r>
          </a:p>
        </p:txBody>
      </p:sp>
      <p:sp>
        <p:nvSpPr>
          <p:cNvPr id="12" name="TextBox 11">
            <a:extLst>
              <a:ext uri="{FF2B5EF4-FFF2-40B4-BE49-F238E27FC236}">
                <a16:creationId xmlns="" xmlns:a16="http://schemas.microsoft.com/office/drawing/2014/main" id="{26CF1C29-B1C5-47F5-B419-9367D406A56B}"/>
              </a:ext>
            </a:extLst>
          </p:cNvPr>
          <p:cNvSpPr txBox="1"/>
          <p:nvPr/>
        </p:nvSpPr>
        <p:spPr bwMode="auto">
          <a:xfrm>
            <a:off x="662086" y="5175404"/>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Myriad Pro Semibold" charset="0"/>
              </a:rPr>
              <a:t>90</a:t>
            </a:r>
          </a:p>
        </p:txBody>
      </p:sp>
      <p:sp>
        <p:nvSpPr>
          <p:cNvPr id="13" name="TextBox 12">
            <a:extLst>
              <a:ext uri="{FF2B5EF4-FFF2-40B4-BE49-F238E27FC236}">
                <a16:creationId xmlns="" xmlns:a16="http://schemas.microsoft.com/office/drawing/2014/main" id="{89022895-9402-4D58-BAD8-8C8C4CF1E9A3}"/>
              </a:ext>
            </a:extLst>
          </p:cNvPr>
          <p:cNvSpPr txBox="1"/>
          <p:nvPr/>
        </p:nvSpPr>
        <p:spPr bwMode="auto">
          <a:xfrm>
            <a:off x="662086" y="5578697"/>
            <a:ext cx="648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Myriad Pro Semibold" charset="0"/>
              </a:rPr>
              <a:t>100</a:t>
            </a:r>
          </a:p>
        </p:txBody>
      </p:sp>
      <p:sp>
        <p:nvSpPr>
          <p:cNvPr id="14" name="TextBox 13">
            <a:extLst>
              <a:ext uri="{FF2B5EF4-FFF2-40B4-BE49-F238E27FC236}">
                <a16:creationId xmlns="" xmlns:a16="http://schemas.microsoft.com/office/drawing/2014/main" id="{4F956583-F43E-435B-B851-E7AC673FFD71}"/>
              </a:ext>
            </a:extLst>
          </p:cNvPr>
          <p:cNvSpPr txBox="1"/>
          <p:nvPr/>
        </p:nvSpPr>
        <p:spPr bwMode="auto">
          <a:xfrm>
            <a:off x="1821834" y="1949068"/>
            <a:ext cx="10251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Myriad Pro Semibold" charset="0"/>
              </a:rPr>
              <a:t>1 ten</a:t>
            </a:r>
          </a:p>
        </p:txBody>
      </p:sp>
      <p:sp>
        <p:nvSpPr>
          <p:cNvPr id="15" name="TextBox 14">
            <a:extLst>
              <a:ext uri="{FF2B5EF4-FFF2-40B4-BE49-F238E27FC236}">
                <a16:creationId xmlns="" xmlns:a16="http://schemas.microsoft.com/office/drawing/2014/main" id="{1395FB07-B6F5-45B3-AD9A-6A7743F3E28A}"/>
              </a:ext>
            </a:extLst>
          </p:cNvPr>
          <p:cNvSpPr txBox="1"/>
          <p:nvPr/>
        </p:nvSpPr>
        <p:spPr bwMode="auto">
          <a:xfrm>
            <a:off x="1821834" y="2352360"/>
            <a:ext cx="10251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Myriad Pro Semibold" charset="0"/>
              </a:rPr>
              <a:t>2 tens</a:t>
            </a:r>
          </a:p>
        </p:txBody>
      </p:sp>
      <p:sp>
        <p:nvSpPr>
          <p:cNvPr id="16" name="TextBox 15">
            <a:extLst>
              <a:ext uri="{FF2B5EF4-FFF2-40B4-BE49-F238E27FC236}">
                <a16:creationId xmlns="" xmlns:a16="http://schemas.microsoft.com/office/drawing/2014/main" id="{B35817E5-CDEB-4024-8C7A-16C37570321F}"/>
              </a:ext>
            </a:extLst>
          </p:cNvPr>
          <p:cNvSpPr txBox="1"/>
          <p:nvPr/>
        </p:nvSpPr>
        <p:spPr bwMode="auto">
          <a:xfrm>
            <a:off x="1821834" y="2755652"/>
            <a:ext cx="10251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Myriad Pro Semibold" charset="0"/>
              </a:rPr>
              <a:t>3 tens</a:t>
            </a:r>
          </a:p>
        </p:txBody>
      </p:sp>
      <p:sp>
        <p:nvSpPr>
          <p:cNvPr id="17" name="TextBox 16">
            <a:extLst>
              <a:ext uri="{FF2B5EF4-FFF2-40B4-BE49-F238E27FC236}">
                <a16:creationId xmlns="" xmlns:a16="http://schemas.microsoft.com/office/drawing/2014/main" id="{D48CBF38-FE42-4397-B3D8-14842AF6007E}"/>
              </a:ext>
            </a:extLst>
          </p:cNvPr>
          <p:cNvSpPr txBox="1"/>
          <p:nvPr/>
        </p:nvSpPr>
        <p:spPr bwMode="auto">
          <a:xfrm>
            <a:off x="1821834" y="3158944"/>
            <a:ext cx="10251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Myriad Pro Semibold" charset="0"/>
              </a:rPr>
              <a:t>4 tens</a:t>
            </a:r>
          </a:p>
        </p:txBody>
      </p:sp>
      <p:sp>
        <p:nvSpPr>
          <p:cNvPr id="18" name="TextBox 17">
            <a:extLst>
              <a:ext uri="{FF2B5EF4-FFF2-40B4-BE49-F238E27FC236}">
                <a16:creationId xmlns="" xmlns:a16="http://schemas.microsoft.com/office/drawing/2014/main" id="{B2237988-3190-472E-87E9-F4B9657197AE}"/>
              </a:ext>
            </a:extLst>
          </p:cNvPr>
          <p:cNvSpPr txBox="1"/>
          <p:nvPr/>
        </p:nvSpPr>
        <p:spPr bwMode="auto">
          <a:xfrm>
            <a:off x="1821834" y="3562236"/>
            <a:ext cx="10251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Myriad Pro Semibold" charset="0"/>
              </a:rPr>
              <a:t>5 tens</a:t>
            </a:r>
          </a:p>
        </p:txBody>
      </p:sp>
      <p:sp>
        <p:nvSpPr>
          <p:cNvPr id="19" name="TextBox 18">
            <a:extLst>
              <a:ext uri="{FF2B5EF4-FFF2-40B4-BE49-F238E27FC236}">
                <a16:creationId xmlns="" xmlns:a16="http://schemas.microsoft.com/office/drawing/2014/main" id="{94786204-B18E-4F00-9144-1E940FC08E62}"/>
              </a:ext>
            </a:extLst>
          </p:cNvPr>
          <p:cNvSpPr txBox="1"/>
          <p:nvPr/>
        </p:nvSpPr>
        <p:spPr bwMode="auto">
          <a:xfrm>
            <a:off x="1821834" y="3965528"/>
            <a:ext cx="10251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Myriad Pro Semibold" charset="0"/>
              </a:rPr>
              <a:t>6 tens</a:t>
            </a:r>
          </a:p>
        </p:txBody>
      </p:sp>
      <p:sp>
        <p:nvSpPr>
          <p:cNvPr id="20" name="TextBox 19">
            <a:extLst>
              <a:ext uri="{FF2B5EF4-FFF2-40B4-BE49-F238E27FC236}">
                <a16:creationId xmlns="" xmlns:a16="http://schemas.microsoft.com/office/drawing/2014/main" id="{CCD40B94-E7E2-45FA-A699-30570E21C388}"/>
              </a:ext>
            </a:extLst>
          </p:cNvPr>
          <p:cNvSpPr txBox="1"/>
          <p:nvPr/>
        </p:nvSpPr>
        <p:spPr bwMode="auto">
          <a:xfrm>
            <a:off x="1821834" y="4368820"/>
            <a:ext cx="10251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Myriad Pro Semibold" charset="0"/>
              </a:rPr>
              <a:t>7 tens</a:t>
            </a:r>
          </a:p>
        </p:txBody>
      </p:sp>
      <p:sp>
        <p:nvSpPr>
          <p:cNvPr id="21" name="TextBox 20">
            <a:extLst>
              <a:ext uri="{FF2B5EF4-FFF2-40B4-BE49-F238E27FC236}">
                <a16:creationId xmlns="" xmlns:a16="http://schemas.microsoft.com/office/drawing/2014/main" id="{7B315D8E-4BCD-482C-8ABC-235E41EA29FB}"/>
              </a:ext>
            </a:extLst>
          </p:cNvPr>
          <p:cNvSpPr txBox="1"/>
          <p:nvPr/>
        </p:nvSpPr>
        <p:spPr bwMode="auto">
          <a:xfrm>
            <a:off x="1821834" y="4772112"/>
            <a:ext cx="10251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Myriad Pro Semibold" charset="0"/>
              </a:rPr>
              <a:t>8 tens</a:t>
            </a:r>
          </a:p>
        </p:txBody>
      </p:sp>
      <p:sp>
        <p:nvSpPr>
          <p:cNvPr id="22" name="TextBox 21">
            <a:extLst>
              <a:ext uri="{FF2B5EF4-FFF2-40B4-BE49-F238E27FC236}">
                <a16:creationId xmlns="" xmlns:a16="http://schemas.microsoft.com/office/drawing/2014/main" id="{16EC85D3-B8E8-49E6-B362-D67E5BB66851}"/>
              </a:ext>
            </a:extLst>
          </p:cNvPr>
          <p:cNvSpPr txBox="1"/>
          <p:nvPr/>
        </p:nvSpPr>
        <p:spPr bwMode="auto">
          <a:xfrm>
            <a:off x="1821834" y="5175404"/>
            <a:ext cx="10251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Myriad Pro Semibold" charset="0"/>
              </a:rPr>
              <a:t>9 tens</a:t>
            </a:r>
          </a:p>
        </p:txBody>
      </p:sp>
      <p:sp>
        <p:nvSpPr>
          <p:cNvPr id="23" name="TextBox 22">
            <a:extLst>
              <a:ext uri="{FF2B5EF4-FFF2-40B4-BE49-F238E27FC236}">
                <a16:creationId xmlns="" xmlns:a16="http://schemas.microsoft.com/office/drawing/2014/main" id="{072D3418-8D0B-4CFF-AB7C-54E8ABC847BD}"/>
              </a:ext>
            </a:extLst>
          </p:cNvPr>
          <p:cNvSpPr txBox="1"/>
          <p:nvPr/>
        </p:nvSpPr>
        <p:spPr bwMode="auto">
          <a:xfrm>
            <a:off x="1821834" y="5578697"/>
            <a:ext cx="10251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Myriad Pro Semibold" charset="0"/>
              </a:rPr>
              <a:t>10 tens</a:t>
            </a:r>
          </a:p>
        </p:txBody>
      </p:sp>
      <p:sp>
        <p:nvSpPr>
          <p:cNvPr id="24" name="Rectangle 23">
            <a:extLst>
              <a:ext uri="{FF2B5EF4-FFF2-40B4-BE49-F238E27FC236}">
                <a16:creationId xmlns="" xmlns:a16="http://schemas.microsoft.com/office/drawing/2014/main" id="{5EF352BB-8E6D-4148-88B0-7B9E7AEBD3F4}"/>
              </a:ext>
            </a:extLst>
          </p:cNvPr>
          <p:cNvSpPr/>
          <p:nvPr/>
        </p:nvSpPr>
        <p:spPr bwMode="auto">
          <a:xfrm>
            <a:off x="3356829" y="2626518"/>
            <a:ext cx="540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5" name="Rectangle 24">
            <a:extLst>
              <a:ext uri="{FF2B5EF4-FFF2-40B4-BE49-F238E27FC236}">
                <a16:creationId xmlns="" xmlns:a16="http://schemas.microsoft.com/office/drawing/2014/main" id="{C6BF0363-D351-4A14-B186-EEF9F9E2C34E}"/>
              </a:ext>
            </a:extLst>
          </p:cNvPr>
          <p:cNvSpPr/>
          <p:nvPr/>
        </p:nvSpPr>
        <p:spPr bwMode="auto">
          <a:xfrm>
            <a:off x="3356829" y="3429000"/>
            <a:ext cx="54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TextBox 26">
            <a:extLst>
              <a:ext uri="{FF2B5EF4-FFF2-40B4-BE49-F238E27FC236}">
                <a16:creationId xmlns="" xmlns:a16="http://schemas.microsoft.com/office/drawing/2014/main" id="{B1FDB039-0CF1-48AB-B603-E60D0EFCBAF2}"/>
              </a:ext>
            </a:extLst>
          </p:cNvPr>
          <p:cNvSpPr txBox="1"/>
          <p:nvPr/>
        </p:nvSpPr>
        <p:spPr bwMode="auto">
          <a:xfrm>
            <a:off x="5662825" y="2843093"/>
            <a:ext cx="7880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100</a:t>
            </a:r>
          </a:p>
        </p:txBody>
      </p:sp>
      <p:sp>
        <p:nvSpPr>
          <p:cNvPr id="29" name="TextBox 28">
            <a:extLst>
              <a:ext uri="{FF2B5EF4-FFF2-40B4-BE49-F238E27FC236}">
                <a16:creationId xmlns="" xmlns:a16="http://schemas.microsoft.com/office/drawing/2014/main" id="{35D083FD-D4A2-4A6B-9743-1A32F13B08F8}"/>
              </a:ext>
            </a:extLst>
          </p:cNvPr>
          <p:cNvSpPr txBox="1"/>
          <p:nvPr/>
        </p:nvSpPr>
        <p:spPr bwMode="auto">
          <a:xfrm>
            <a:off x="3409461" y="3645575"/>
            <a:ext cx="4347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10</a:t>
            </a:r>
          </a:p>
        </p:txBody>
      </p:sp>
      <p:sp>
        <p:nvSpPr>
          <p:cNvPr id="31" name="Rectangle 30">
            <a:extLst>
              <a:ext uri="{FF2B5EF4-FFF2-40B4-BE49-F238E27FC236}">
                <a16:creationId xmlns="" xmlns:a16="http://schemas.microsoft.com/office/drawing/2014/main" id="{3C76CBDB-39B9-422A-B197-7F9BB3487FE1}"/>
              </a:ext>
            </a:extLst>
          </p:cNvPr>
          <p:cNvSpPr/>
          <p:nvPr/>
        </p:nvSpPr>
        <p:spPr bwMode="auto">
          <a:xfrm>
            <a:off x="3896829" y="3429000"/>
            <a:ext cx="54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2" name="Rectangle 31">
            <a:extLst>
              <a:ext uri="{FF2B5EF4-FFF2-40B4-BE49-F238E27FC236}">
                <a16:creationId xmlns="" xmlns:a16="http://schemas.microsoft.com/office/drawing/2014/main" id="{A89C8EB1-C551-4F0D-B809-FAA8515A14A7}"/>
              </a:ext>
            </a:extLst>
          </p:cNvPr>
          <p:cNvSpPr/>
          <p:nvPr/>
        </p:nvSpPr>
        <p:spPr bwMode="auto">
          <a:xfrm>
            <a:off x="4436829" y="3429000"/>
            <a:ext cx="54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3" name="Rectangle 32">
            <a:extLst>
              <a:ext uri="{FF2B5EF4-FFF2-40B4-BE49-F238E27FC236}">
                <a16:creationId xmlns="" xmlns:a16="http://schemas.microsoft.com/office/drawing/2014/main" id="{78B7CC65-BDFB-4DAF-9A01-979B65FC0817}"/>
              </a:ext>
            </a:extLst>
          </p:cNvPr>
          <p:cNvSpPr/>
          <p:nvPr/>
        </p:nvSpPr>
        <p:spPr bwMode="auto">
          <a:xfrm>
            <a:off x="4976829" y="3429000"/>
            <a:ext cx="54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4" name="Rectangle 33">
            <a:extLst>
              <a:ext uri="{FF2B5EF4-FFF2-40B4-BE49-F238E27FC236}">
                <a16:creationId xmlns="" xmlns:a16="http://schemas.microsoft.com/office/drawing/2014/main" id="{BB279135-339B-432B-A673-70E467788E33}"/>
              </a:ext>
            </a:extLst>
          </p:cNvPr>
          <p:cNvSpPr/>
          <p:nvPr/>
        </p:nvSpPr>
        <p:spPr bwMode="auto">
          <a:xfrm>
            <a:off x="5516829" y="3429000"/>
            <a:ext cx="54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5" name="Rectangle 34">
            <a:extLst>
              <a:ext uri="{FF2B5EF4-FFF2-40B4-BE49-F238E27FC236}">
                <a16:creationId xmlns="" xmlns:a16="http://schemas.microsoft.com/office/drawing/2014/main" id="{8640C159-F330-40B1-9595-200E9BE0F127}"/>
              </a:ext>
            </a:extLst>
          </p:cNvPr>
          <p:cNvSpPr/>
          <p:nvPr/>
        </p:nvSpPr>
        <p:spPr bwMode="auto">
          <a:xfrm>
            <a:off x="6056829" y="3429000"/>
            <a:ext cx="54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6" name="Rectangle 35">
            <a:extLst>
              <a:ext uri="{FF2B5EF4-FFF2-40B4-BE49-F238E27FC236}">
                <a16:creationId xmlns="" xmlns:a16="http://schemas.microsoft.com/office/drawing/2014/main" id="{CAA2B16D-52C2-47C5-BADB-FD652CD3ACAB}"/>
              </a:ext>
            </a:extLst>
          </p:cNvPr>
          <p:cNvSpPr/>
          <p:nvPr/>
        </p:nvSpPr>
        <p:spPr bwMode="auto">
          <a:xfrm>
            <a:off x="6596829" y="3429000"/>
            <a:ext cx="54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7" name="Rectangle 36">
            <a:extLst>
              <a:ext uri="{FF2B5EF4-FFF2-40B4-BE49-F238E27FC236}">
                <a16:creationId xmlns="" xmlns:a16="http://schemas.microsoft.com/office/drawing/2014/main" id="{75938EAC-B69E-4191-8CAD-CFF627055B0B}"/>
              </a:ext>
            </a:extLst>
          </p:cNvPr>
          <p:cNvSpPr/>
          <p:nvPr/>
        </p:nvSpPr>
        <p:spPr bwMode="auto">
          <a:xfrm>
            <a:off x="7136829" y="3429000"/>
            <a:ext cx="54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8" name="Rectangle 37">
            <a:extLst>
              <a:ext uri="{FF2B5EF4-FFF2-40B4-BE49-F238E27FC236}">
                <a16:creationId xmlns="" xmlns:a16="http://schemas.microsoft.com/office/drawing/2014/main" id="{BBEF5A04-3639-4E99-A64A-927277C5636E}"/>
              </a:ext>
            </a:extLst>
          </p:cNvPr>
          <p:cNvSpPr/>
          <p:nvPr/>
        </p:nvSpPr>
        <p:spPr bwMode="auto">
          <a:xfrm>
            <a:off x="7676829" y="3429000"/>
            <a:ext cx="54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9" name="Rectangle 38">
            <a:extLst>
              <a:ext uri="{FF2B5EF4-FFF2-40B4-BE49-F238E27FC236}">
                <a16:creationId xmlns="" xmlns:a16="http://schemas.microsoft.com/office/drawing/2014/main" id="{A813FB07-604D-48E5-955A-25B763194D75}"/>
              </a:ext>
            </a:extLst>
          </p:cNvPr>
          <p:cNvSpPr/>
          <p:nvPr/>
        </p:nvSpPr>
        <p:spPr bwMode="auto">
          <a:xfrm>
            <a:off x="8216829" y="3429000"/>
            <a:ext cx="54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0" name="TextBox 39">
            <a:extLst>
              <a:ext uri="{FF2B5EF4-FFF2-40B4-BE49-F238E27FC236}">
                <a16:creationId xmlns="" xmlns:a16="http://schemas.microsoft.com/office/drawing/2014/main" id="{73B94EC9-FF09-4384-8014-3904ED320109}"/>
              </a:ext>
            </a:extLst>
          </p:cNvPr>
          <p:cNvSpPr txBox="1"/>
          <p:nvPr/>
        </p:nvSpPr>
        <p:spPr bwMode="auto">
          <a:xfrm>
            <a:off x="3949461" y="3645575"/>
            <a:ext cx="4347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10</a:t>
            </a:r>
          </a:p>
        </p:txBody>
      </p:sp>
      <p:sp>
        <p:nvSpPr>
          <p:cNvPr id="41" name="TextBox 40">
            <a:extLst>
              <a:ext uri="{FF2B5EF4-FFF2-40B4-BE49-F238E27FC236}">
                <a16:creationId xmlns="" xmlns:a16="http://schemas.microsoft.com/office/drawing/2014/main" id="{E28F3E48-C2AF-475C-BA4A-FF7BA62DAA9A}"/>
              </a:ext>
            </a:extLst>
          </p:cNvPr>
          <p:cNvSpPr txBox="1"/>
          <p:nvPr/>
        </p:nvSpPr>
        <p:spPr bwMode="auto">
          <a:xfrm>
            <a:off x="4489461" y="3645575"/>
            <a:ext cx="4347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10</a:t>
            </a:r>
          </a:p>
        </p:txBody>
      </p:sp>
      <p:sp>
        <p:nvSpPr>
          <p:cNvPr id="42" name="TextBox 41">
            <a:extLst>
              <a:ext uri="{FF2B5EF4-FFF2-40B4-BE49-F238E27FC236}">
                <a16:creationId xmlns="" xmlns:a16="http://schemas.microsoft.com/office/drawing/2014/main" id="{05AEF734-6E00-4609-8FEC-DDC3E2C8D569}"/>
              </a:ext>
            </a:extLst>
          </p:cNvPr>
          <p:cNvSpPr txBox="1"/>
          <p:nvPr/>
        </p:nvSpPr>
        <p:spPr bwMode="auto">
          <a:xfrm>
            <a:off x="5029461" y="3645575"/>
            <a:ext cx="4347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10</a:t>
            </a:r>
          </a:p>
        </p:txBody>
      </p:sp>
      <p:sp>
        <p:nvSpPr>
          <p:cNvPr id="43" name="TextBox 42">
            <a:extLst>
              <a:ext uri="{FF2B5EF4-FFF2-40B4-BE49-F238E27FC236}">
                <a16:creationId xmlns="" xmlns:a16="http://schemas.microsoft.com/office/drawing/2014/main" id="{DC202641-94CD-4F38-A83D-404405A26A87}"/>
              </a:ext>
            </a:extLst>
          </p:cNvPr>
          <p:cNvSpPr txBox="1"/>
          <p:nvPr/>
        </p:nvSpPr>
        <p:spPr bwMode="auto">
          <a:xfrm>
            <a:off x="5569461" y="3645575"/>
            <a:ext cx="4347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10</a:t>
            </a:r>
          </a:p>
        </p:txBody>
      </p:sp>
      <p:sp>
        <p:nvSpPr>
          <p:cNvPr id="44" name="TextBox 43">
            <a:extLst>
              <a:ext uri="{FF2B5EF4-FFF2-40B4-BE49-F238E27FC236}">
                <a16:creationId xmlns="" xmlns:a16="http://schemas.microsoft.com/office/drawing/2014/main" id="{DE8E60FC-E8C7-4C31-9AAC-4302A5A97C59}"/>
              </a:ext>
            </a:extLst>
          </p:cNvPr>
          <p:cNvSpPr txBox="1"/>
          <p:nvPr/>
        </p:nvSpPr>
        <p:spPr bwMode="auto">
          <a:xfrm>
            <a:off x="6109461" y="3645575"/>
            <a:ext cx="4347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10</a:t>
            </a:r>
          </a:p>
        </p:txBody>
      </p:sp>
      <p:sp>
        <p:nvSpPr>
          <p:cNvPr id="45" name="TextBox 44">
            <a:extLst>
              <a:ext uri="{FF2B5EF4-FFF2-40B4-BE49-F238E27FC236}">
                <a16:creationId xmlns="" xmlns:a16="http://schemas.microsoft.com/office/drawing/2014/main" id="{D9E7C188-2084-4167-903C-FDF6303005B2}"/>
              </a:ext>
            </a:extLst>
          </p:cNvPr>
          <p:cNvSpPr txBox="1"/>
          <p:nvPr/>
        </p:nvSpPr>
        <p:spPr bwMode="auto">
          <a:xfrm>
            <a:off x="6649461" y="3645575"/>
            <a:ext cx="4347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10</a:t>
            </a:r>
          </a:p>
        </p:txBody>
      </p:sp>
      <p:sp>
        <p:nvSpPr>
          <p:cNvPr id="46" name="TextBox 45">
            <a:extLst>
              <a:ext uri="{FF2B5EF4-FFF2-40B4-BE49-F238E27FC236}">
                <a16:creationId xmlns="" xmlns:a16="http://schemas.microsoft.com/office/drawing/2014/main" id="{3EB56F28-29DA-4373-8B6D-E21FCD7399D3}"/>
              </a:ext>
            </a:extLst>
          </p:cNvPr>
          <p:cNvSpPr txBox="1"/>
          <p:nvPr/>
        </p:nvSpPr>
        <p:spPr bwMode="auto">
          <a:xfrm>
            <a:off x="7189461" y="3645575"/>
            <a:ext cx="4347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10</a:t>
            </a:r>
          </a:p>
        </p:txBody>
      </p:sp>
      <p:sp>
        <p:nvSpPr>
          <p:cNvPr id="47" name="TextBox 46">
            <a:extLst>
              <a:ext uri="{FF2B5EF4-FFF2-40B4-BE49-F238E27FC236}">
                <a16:creationId xmlns="" xmlns:a16="http://schemas.microsoft.com/office/drawing/2014/main" id="{7ACEDFAD-CF51-4534-8EF4-9D266C283505}"/>
              </a:ext>
            </a:extLst>
          </p:cNvPr>
          <p:cNvSpPr txBox="1"/>
          <p:nvPr/>
        </p:nvSpPr>
        <p:spPr bwMode="auto">
          <a:xfrm>
            <a:off x="7729461" y="3645575"/>
            <a:ext cx="4347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10</a:t>
            </a:r>
          </a:p>
        </p:txBody>
      </p:sp>
      <p:sp>
        <p:nvSpPr>
          <p:cNvPr id="48" name="TextBox 47">
            <a:extLst>
              <a:ext uri="{FF2B5EF4-FFF2-40B4-BE49-F238E27FC236}">
                <a16:creationId xmlns="" xmlns:a16="http://schemas.microsoft.com/office/drawing/2014/main" id="{2CF3B7FF-D74F-494F-AFBF-A40A0878660C}"/>
              </a:ext>
            </a:extLst>
          </p:cNvPr>
          <p:cNvSpPr txBox="1"/>
          <p:nvPr/>
        </p:nvSpPr>
        <p:spPr bwMode="auto">
          <a:xfrm>
            <a:off x="8269461" y="3645575"/>
            <a:ext cx="4347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10</a:t>
            </a:r>
          </a:p>
        </p:txBody>
      </p:sp>
      <p:sp>
        <p:nvSpPr>
          <p:cNvPr id="60" name="TextBox 59">
            <a:extLst>
              <a:ext uri="{FF2B5EF4-FFF2-40B4-BE49-F238E27FC236}">
                <a16:creationId xmlns="" xmlns:a16="http://schemas.microsoft.com/office/drawing/2014/main" id="{C3979808-CEF1-44C4-AB13-6EAC2D7A2080}"/>
              </a:ext>
            </a:extLst>
          </p:cNvPr>
          <p:cNvSpPr txBox="1"/>
          <p:nvPr/>
        </p:nvSpPr>
        <p:spPr bwMode="auto">
          <a:xfrm>
            <a:off x="3113910" y="4772112"/>
            <a:ext cx="59628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1800" dirty="0">
                <a:latin typeface="Myriad Pro Semibold" charset="0"/>
                <a:ea typeface="Myriad Pro Semibold" charset="0"/>
                <a:cs typeface="Myriad Pro Semibold" charset="0"/>
              </a:rPr>
              <a:t>100 = 10 + 10 + 10 + 10 + 10 + 10 + 10 + 10 + 10 + 10 </a:t>
            </a:r>
          </a:p>
        </p:txBody>
      </p:sp>
      <p:sp>
        <p:nvSpPr>
          <p:cNvPr id="61" name="TextBox 60">
            <a:extLst>
              <a:ext uri="{FF2B5EF4-FFF2-40B4-BE49-F238E27FC236}">
                <a16:creationId xmlns="" xmlns:a16="http://schemas.microsoft.com/office/drawing/2014/main" id="{9D55A7D4-AD74-4F5D-B2EF-1F6ECBCCEBD4}"/>
              </a:ext>
            </a:extLst>
          </p:cNvPr>
          <p:cNvSpPr txBox="1"/>
          <p:nvPr/>
        </p:nvSpPr>
        <p:spPr bwMode="auto">
          <a:xfrm>
            <a:off x="3113910" y="5175404"/>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1800" dirty="0">
                <a:latin typeface="Myriad Pro Semibold" charset="0"/>
                <a:ea typeface="Myriad Pro Semibold" charset="0"/>
                <a:cs typeface="Myriad Pro Semibold" charset="0"/>
              </a:rPr>
              <a:t>100 = 10 × 10</a:t>
            </a:r>
          </a:p>
        </p:txBody>
      </p:sp>
      <p:sp>
        <p:nvSpPr>
          <p:cNvPr id="62" name="TextBox 61">
            <a:extLst>
              <a:ext uri="{FF2B5EF4-FFF2-40B4-BE49-F238E27FC236}">
                <a16:creationId xmlns="" xmlns:a16="http://schemas.microsoft.com/office/drawing/2014/main" id="{E80D1C62-3D78-4572-8473-FB236847E796}"/>
              </a:ext>
            </a:extLst>
          </p:cNvPr>
          <p:cNvSpPr txBox="1"/>
          <p:nvPr/>
        </p:nvSpPr>
        <p:spPr bwMode="auto">
          <a:xfrm>
            <a:off x="3113910" y="5578697"/>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1800" dirty="0">
                <a:latin typeface="Myriad Pro Semibold" charset="0"/>
                <a:ea typeface="Myriad Pro Semibold" charset="0"/>
                <a:cs typeface="Myriad Pro Semibold" charset="0"/>
              </a:rPr>
              <a:t>100 ÷ 10 = 10</a:t>
            </a:r>
          </a:p>
        </p:txBody>
      </p:sp>
    </p:spTree>
    <p:extLst>
      <p:ext uri="{BB962C8B-B14F-4D97-AF65-F5344CB8AC3E}">
        <p14:creationId xmlns:p14="http://schemas.microsoft.com/office/powerpoint/2010/main" val="163667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500"/>
                            </p:stCondLst>
                            <p:childTnLst>
                              <p:par>
                                <p:cTn id="14" presetID="10" presetClass="entr" presetSubtype="0" fill="hold" grpId="1" nodeType="afterEffect">
                                  <p:stCondLst>
                                    <p:cond delay="25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childTnLst>
                          </p:cTn>
                        </p:par>
                        <p:par>
                          <p:cTn id="17" fill="hold">
                            <p:stCondLst>
                              <p:cond delay="1250"/>
                            </p:stCondLst>
                            <p:childTnLst>
                              <p:par>
                                <p:cTn id="18" presetID="10" presetClass="exit" presetSubtype="0" fill="hold" grpId="2" nodeType="afterEffect">
                                  <p:stCondLst>
                                    <p:cond delay="1000"/>
                                  </p:stCondLst>
                                  <p:childTnLst>
                                    <p:animEffect transition="out" filter="fade">
                                      <p:cBhvr>
                                        <p:cTn id="19" dur="500"/>
                                        <p:tgtEl>
                                          <p:spTgt spid="50"/>
                                        </p:tgtEl>
                                      </p:cBhvr>
                                    </p:animEffect>
                                    <p:set>
                                      <p:cBhvr>
                                        <p:cTn id="20" dur="1" fill="hold">
                                          <p:stCondLst>
                                            <p:cond delay="499"/>
                                          </p:stCondLst>
                                        </p:cTn>
                                        <p:tgtEl>
                                          <p:spTgt spid="5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500"/>
                            </p:stCondLst>
                            <p:childTnLst>
                              <p:par>
                                <p:cTn id="32" presetID="10" presetClass="entr" presetSubtype="0" fill="hold" grpId="1" nodeType="afterEffect">
                                  <p:stCondLst>
                                    <p:cond delay="25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cTn>
                              </p:par>
                            </p:childTnLst>
                          </p:cTn>
                        </p:par>
                        <p:par>
                          <p:cTn id="35" fill="hold">
                            <p:stCondLst>
                              <p:cond delay="1250"/>
                            </p:stCondLst>
                            <p:childTnLst>
                              <p:par>
                                <p:cTn id="36" presetID="10" presetClass="exit" presetSubtype="0" fill="hold" grpId="2" nodeType="afterEffect">
                                  <p:stCondLst>
                                    <p:cond delay="1000"/>
                                  </p:stCondLst>
                                  <p:childTnLst>
                                    <p:animEffect transition="out" filter="fade">
                                      <p:cBhvr>
                                        <p:cTn id="37" dur="500"/>
                                        <p:tgtEl>
                                          <p:spTgt spid="51"/>
                                        </p:tgtEl>
                                      </p:cBhvr>
                                    </p:animEffect>
                                    <p:set>
                                      <p:cBhvr>
                                        <p:cTn id="38" dur="1" fill="hold">
                                          <p:stCondLst>
                                            <p:cond delay="499"/>
                                          </p:stCondLst>
                                        </p:cTn>
                                        <p:tgtEl>
                                          <p:spTgt spid="5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par>
                          <p:cTn id="49" fill="hold">
                            <p:stCondLst>
                              <p:cond delay="500"/>
                            </p:stCondLst>
                            <p:childTnLst>
                              <p:par>
                                <p:cTn id="50" presetID="10" presetClass="entr" presetSubtype="0" fill="hold" grpId="1" nodeType="afterEffect">
                                  <p:stCondLst>
                                    <p:cond delay="25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childTnLst>
                          </p:cTn>
                        </p:par>
                        <p:par>
                          <p:cTn id="53" fill="hold">
                            <p:stCondLst>
                              <p:cond delay="1250"/>
                            </p:stCondLst>
                            <p:childTnLst>
                              <p:par>
                                <p:cTn id="54" presetID="10" presetClass="exit" presetSubtype="0" fill="hold" grpId="2" nodeType="afterEffect">
                                  <p:stCondLst>
                                    <p:cond delay="1000"/>
                                  </p:stCondLst>
                                  <p:childTnLst>
                                    <p:animEffect transition="out" filter="fade">
                                      <p:cBhvr>
                                        <p:cTn id="55" dur="500"/>
                                        <p:tgtEl>
                                          <p:spTgt spid="52"/>
                                        </p:tgtEl>
                                      </p:cBhvr>
                                    </p:animEffect>
                                    <p:set>
                                      <p:cBhvr>
                                        <p:cTn id="56" dur="1" fill="hold">
                                          <p:stCondLst>
                                            <p:cond delay="499"/>
                                          </p:stCondLst>
                                        </p:cTn>
                                        <p:tgtEl>
                                          <p:spTgt spid="5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childTnLst>
                          </p:cTn>
                        </p:par>
                        <p:par>
                          <p:cTn id="67" fill="hold">
                            <p:stCondLst>
                              <p:cond delay="500"/>
                            </p:stCondLst>
                            <p:childTnLst>
                              <p:par>
                                <p:cTn id="68" presetID="10" presetClass="entr" presetSubtype="0" fill="hold" grpId="1" nodeType="afterEffect">
                                  <p:stCondLst>
                                    <p:cond delay="25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500"/>
                                        <p:tgtEl>
                                          <p:spTgt spid="53"/>
                                        </p:tgtEl>
                                      </p:cBhvr>
                                    </p:animEffect>
                                  </p:childTnLst>
                                </p:cTn>
                              </p:par>
                            </p:childTnLst>
                          </p:cTn>
                        </p:par>
                        <p:par>
                          <p:cTn id="71" fill="hold">
                            <p:stCondLst>
                              <p:cond delay="1250"/>
                            </p:stCondLst>
                            <p:childTnLst>
                              <p:par>
                                <p:cTn id="72" presetID="10" presetClass="exit" presetSubtype="0" fill="hold" grpId="2" nodeType="afterEffect">
                                  <p:stCondLst>
                                    <p:cond delay="1000"/>
                                  </p:stCondLst>
                                  <p:childTnLst>
                                    <p:animEffect transition="out" filter="fade">
                                      <p:cBhvr>
                                        <p:cTn id="73" dur="500"/>
                                        <p:tgtEl>
                                          <p:spTgt spid="53"/>
                                        </p:tgtEl>
                                      </p:cBhvr>
                                    </p:animEffect>
                                    <p:set>
                                      <p:cBhvr>
                                        <p:cTn id="74" dur="1" fill="hold">
                                          <p:stCondLst>
                                            <p:cond delay="499"/>
                                          </p:stCondLst>
                                        </p:cTn>
                                        <p:tgtEl>
                                          <p:spTgt spid="53"/>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500"/>
                                        <p:tgtEl>
                                          <p:spTgt spid="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500"/>
                                        <p:tgtEl>
                                          <p:spTgt spid="18"/>
                                        </p:tgtEl>
                                      </p:cBhvr>
                                    </p:animEffect>
                                  </p:childTnLst>
                                </p:cTn>
                              </p:par>
                            </p:childTnLst>
                          </p:cTn>
                        </p:par>
                        <p:par>
                          <p:cTn id="85" fill="hold">
                            <p:stCondLst>
                              <p:cond delay="500"/>
                            </p:stCondLst>
                            <p:childTnLst>
                              <p:par>
                                <p:cTn id="86" presetID="10" presetClass="entr" presetSubtype="0" fill="hold" grpId="1" nodeType="afterEffect">
                                  <p:stCondLst>
                                    <p:cond delay="25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500"/>
                                        <p:tgtEl>
                                          <p:spTgt spid="54"/>
                                        </p:tgtEl>
                                      </p:cBhvr>
                                    </p:animEffect>
                                  </p:childTnLst>
                                </p:cTn>
                              </p:par>
                            </p:childTnLst>
                          </p:cTn>
                        </p:par>
                        <p:par>
                          <p:cTn id="89" fill="hold">
                            <p:stCondLst>
                              <p:cond delay="1250"/>
                            </p:stCondLst>
                            <p:childTnLst>
                              <p:par>
                                <p:cTn id="90" presetID="10" presetClass="exit" presetSubtype="0" fill="hold" grpId="2" nodeType="afterEffect">
                                  <p:stCondLst>
                                    <p:cond delay="1000"/>
                                  </p:stCondLst>
                                  <p:childTnLst>
                                    <p:animEffect transition="out" filter="fade">
                                      <p:cBhvr>
                                        <p:cTn id="91" dur="500"/>
                                        <p:tgtEl>
                                          <p:spTgt spid="54"/>
                                        </p:tgtEl>
                                      </p:cBhvr>
                                    </p:animEffect>
                                    <p:set>
                                      <p:cBhvr>
                                        <p:cTn id="92" dur="1" fill="hold">
                                          <p:stCondLst>
                                            <p:cond delay="499"/>
                                          </p:stCondLst>
                                        </p:cTn>
                                        <p:tgtEl>
                                          <p:spTgt spid="54"/>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9"/>
                                        </p:tgtEl>
                                        <p:attrNameLst>
                                          <p:attrName>style.visibility</p:attrName>
                                        </p:attrNameLst>
                                      </p:cBhvr>
                                      <p:to>
                                        <p:strVal val="visible"/>
                                      </p:to>
                                    </p:set>
                                    <p:animEffect transition="in" filter="fade">
                                      <p:cBhvr>
                                        <p:cTn id="97" dur="500"/>
                                        <p:tgtEl>
                                          <p:spTgt spid="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fade">
                                      <p:cBhvr>
                                        <p:cTn id="102" dur="500"/>
                                        <p:tgtEl>
                                          <p:spTgt spid="19"/>
                                        </p:tgtEl>
                                      </p:cBhvr>
                                    </p:animEffect>
                                  </p:childTnLst>
                                </p:cTn>
                              </p:par>
                            </p:childTnLst>
                          </p:cTn>
                        </p:par>
                        <p:par>
                          <p:cTn id="103" fill="hold">
                            <p:stCondLst>
                              <p:cond delay="500"/>
                            </p:stCondLst>
                            <p:childTnLst>
                              <p:par>
                                <p:cTn id="104" presetID="10" presetClass="entr" presetSubtype="0" fill="hold" grpId="1" nodeType="afterEffect">
                                  <p:stCondLst>
                                    <p:cond delay="250"/>
                                  </p:stCondLst>
                                  <p:childTnLst>
                                    <p:set>
                                      <p:cBhvr>
                                        <p:cTn id="105" dur="1" fill="hold">
                                          <p:stCondLst>
                                            <p:cond delay="0"/>
                                          </p:stCondLst>
                                        </p:cTn>
                                        <p:tgtEl>
                                          <p:spTgt spid="55"/>
                                        </p:tgtEl>
                                        <p:attrNameLst>
                                          <p:attrName>style.visibility</p:attrName>
                                        </p:attrNameLst>
                                      </p:cBhvr>
                                      <p:to>
                                        <p:strVal val="visible"/>
                                      </p:to>
                                    </p:set>
                                    <p:animEffect transition="in" filter="fade">
                                      <p:cBhvr>
                                        <p:cTn id="106" dur="500"/>
                                        <p:tgtEl>
                                          <p:spTgt spid="55"/>
                                        </p:tgtEl>
                                      </p:cBhvr>
                                    </p:animEffect>
                                  </p:childTnLst>
                                </p:cTn>
                              </p:par>
                            </p:childTnLst>
                          </p:cTn>
                        </p:par>
                        <p:par>
                          <p:cTn id="107" fill="hold">
                            <p:stCondLst>
                              <p:cond delay="1250"/>
                            </p:stCondLst>
                            <p:childTnLst>
                              <p:par>
                                <p:cTn id="108" presetID="10" presetClass="exit" presetSubtype="0" fill="hold" grpId="2" nodeType="afterEffect">
                                  <p:stCondLst>
                                    <p:cond delay="1000"/>
                                  </p:stCondLst>
                                  <p:childTnLst>
                                    <p:animEffect transition="out" filter="fade">
                                      <p:cBhvr>
                                        <p:cTn id="109" dur="500"/>
                                        <p:tgtEl>
                                          <p:spTgt spid="55"/>
                                        </p:tgtEl>
                                      </p:cBhvr>
                                    </p:animEffect>
                                    <p:set>
                                      <p:cBhvr>
                                        <p:cTn id="110" dur="1" fill="hold">
                                          <p:stCondLst>
                                            <p:cond delay="499"/>
                                          </p:stCondLst>
                                        </p:cTn>
                                        <p:tgtEl>
                                          <p:spTgt spid="55"/>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0"/>
                                        </p:tgtEl>
                                        <p:attrNameLst>
                                          <p:attrName>style.visibility</p:attrName>
                                        </p:attrNameLst>
                                      </p:cBhvr>
                                      <p:to>
                                        <p:strVal val="visible"/>
                                      </p:to>
                                    </p:set>
                                    <p:animEffect transition="in" filter="fade">
                                      <p:cBhvr>
                                        <p:cTn id="115" dur="500"/>
                                        <p:tgtEl>
                                          <p:spTgt spid="10"/>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fade">
                                      <p:cBhvr>
                                        <p:cTn id="120" dur="500"/>
                                        <p:tgtEl>
                                          <p:spTgt spid="20"/>
                                        </p:tgtEl>
                                      </p:cBhvr>
                                    </p:animEffect>
                                  </p:childTnLst>
                                </p:cTn>
                              </p:par>
                            </p:childTnLst>
                          </p:cTn>
                        </p:par>
                        <p:par>
                          <p:cTn id="121" fill="hold">
                            <p:stCondLst>
                              <p:cond delay="500"/>
                            </p:stCondLst>
                            <p:childTnLst>
                              <p:par>
                                <p:cTn id="122" presetID="10" presetClass="entr" presetSubtype="0" fill="hold" grpId="1" nodeType="afterEffect">
                                  <p:stCondLst>
                                    <p:cond delay="25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500"/>
                                        <p:tgtEl>
                                          <p:spTgt spid="56"/>
                                        </p:tgtEl>
                                      </p:cBhvr>
                                    </p:animEffect>
                                  </p:childTnLst>
                                </p:cTn>
                              </p:par>
                            </p:childTnLst>
                          </p:cTn>
                        </p:par>
                        <p:par>
                          <p:cTn id="125" fill="hold">
                            <p:stCondLst>
                              <p:cond delay="1250"/>
                            </p:stCondLst>
                            <p:childTnLst>
                              <p:par>
                                <p:cTn id="126" presetID="10" presetClass="exit" presetSubtype="0" fill="hold" grpId="2" nodeType="afterEffect">
                                  <p:stCondLst>
                                    <p:cond delay="1000"/>
                                  </p:stCondLst>
                                  <p:childTnLst>
                                    <p:animEffect transition="out" filter="fade">
                                      <p:cBhvr>
                                        <p:cTn id="127" dur="500"/>
                                        <p:tgtEl>
                                          <p:spTgt spid="56"/>
                                        </p:tgtEl>
                                      </p:cBhvr>
                                    </p:animEffect>
                                    <p:set>
                                      <p:cBhvr>
                                        <p:cTn id="128" dur="1" fill="hold">
                                          <p:stCondLst>
                                            <p:cond delay="499"/>
                                          </p:stCondLst>
                                        </p:cTn>
                                        <p:tgtEl>
                                          <p:spTgt spid="56"/>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11"/>
                                        </p:tgtEl>
                                        <p:attrNameLst>
                                          <p:attrName>style.visibility</p:attrName>
                                        </p:attrNameLst>
                                      </p:cBhvr>
                                      <p:to>
                                        <p:strVal val="visible"/>
                                      </p:to>
                                    </p:set>
                                    <p:animEffect transition="in" filter="fade">
                                      <p:cBhvr>
                                        <p:cTn id="133" dur="500"/>
                                        <p:tgtEl>
                                          <p:spTgt spid="11"/>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21"/>
                                        </p:tgtEl>
                                        <p:attrNameLst>
                                          <p:attrName>style.visibility</p:attrName>
                                        </p:attrNameLst>
                                      </p:cBhvr>
                                      <p:to>
                                        <p:strVal val="visible"/>
                                      </p:to>
                                    </p:set>
                                    <p:animEffect transition="in" filter="fade">
                                      <p:cBhvr>
                                        <p:cTn id="138" dur="500"/>
                                        <p:tgtEl>
                                          <p:spTgt spid="21"/>
                                        </p:tgtEl>
                                      </p:cBhvr>
                                    </p:animEffect>
                                  </p:childTnLst>
                                </p:cTn>
                              </p:par>
                            </p:childTnLst>
                          </p:cTn>
                        </p:par>
                        <p:par>
                          <p:cTn id="139" fill="hold">
                            <p:stCondLst>
                              <p:cond delay="500"/>
                            </p:stCondLst>
                            <p:childTnLst>
                              <p:par>
                                <p:cTn id="140" presetID="10" presetClass="entr" presetSubtype="0" fill="hold" grpId="1" nodeType="afterEffect">
                                  <p:stCondLst>
                                    <p:cond delay="250"/>
                                  </p:stCondLst>
                                  <p:childTnLst>
                                    <p:set>
                                      <p:cBhvr>
                                        <p:cTn id="141" dur="1" fill="hold">
                                          <p:stCondLst>
                                            <p:cond delay="0"/>
                                          </p:stCondLst>
                                        </p:cTn>
                                        <p:tgtEl>
                                          <p:spTgt spid="57"/>
                                        </p:tgtEl>
                                        <p:attrNameLst>
                                          <p:attrName>style.visibility</p:attrName>
                                        </p:attrNameLst>
                                      </p:cBhvr>
                                      <p:to>
                                        <p:strVal val="visible"/>
                                      </p:to>
                                    </p:set>
                                    <p:animEffect transition="in" filter="fade">
                                      <p:cBhvr>
                                        <p:cTn id="142" dur="500"/>
                                        <p:tgtEl>
                                          <p:spTgt spid="57"/>
                                        </p:tgtEl>
                                      </p:cBhvr>
                                    </p:animEffect>
                                  </p:childTnLst>
                                </p:cTn>
                              </p:par>
                            </p:childTnLst>
                          </p:cTn>
                        </p:par>
                        <p:par>
                          <p:cTn id="143" fill="hold">
                            <p:stCondLst>
                              <p:cond delay="1250"/>
                            </p:stCondLst>
                            <p:childTnLst>
                              <p:par>
                                <p:cTn id="144" presetID="10" presetClass="exit" presetSubtype="0" fill="hold" grpId="2" nodeType="afterEffect">
                                  <p:stCondLst>
                                    <p:cond delay="1000"/>
                                  </p:stCondLst>
                                  <p:childTnLst>
                                    <p:animEffect transition="out" filter="fade">
                                      <p:cBhvr>
                                        <p:cTn id="145" dur="500"/>
                                        <p:tgtEl>
                                          <p:spTgt spid="57"/>
                                        </p:tgtEl>
                                      </p:cBhvr>
                                    </p:animEffect>
                                    <p:set>
                                      <p:cBhvr>
                                        <p:cTn id="146" dur="1" fill="hold">
                                          <p:stCondLst>
                                            <p:cond delay="499"/>
                                          </p:stCondLst>
                                        </p:cTn>
                                        <p:tgtEl>
                                          <p:spTgt spid="57"/>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12"/>
                                        </p:tgtEl>
                                        <p:attrNameLst>
                                          <p:attrName>style.visibility</p:attrName>
                                        </p:attrNameLst>
                                      </p:cBhvr>
                                      <p:to>
                                        <p:strVal val="visible"/>
                                      </p:to>
                                    </p:set>
                                    <p:animEffect transition="in" filter="fade">
                                      <p:cBhvr>
                                        <p:cTn id="151" dur="500"/>
                                        <p:tgtEl>
                                          <p:spTgt spid="12"/>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22"/>
                                        </p:tgtEl>
                                        <p:attrNameLst>
                                          <p:attrName>style.visibility</p:attrName>
                                        </p:attrNameLst>
                                      </p:cBhvr>
                                      <p:to>
                                        <p:strVal val="visible"/>
                                      </p:to>
                                    </p:set>
                                    <p:animEffect transition="in" filter="fade">
                                      <p:cBhvr>
                                        <p:cTn id="156" dur="500"/>
                                        <p:tgtEl>
                                          <p:spTgt spid="22"/>
                                        </p:tgtEl>
                                      </p:cBhvr>
                                    </p:animEffect>
                                  </p:childTnLst>
                                </p:cTn>
                              </p:par>
                            </p:childTnLst>
                          </p:cTn>
                        </p:par>
                        <p:par>
                          <p:cTn id="157" fill="hold">
                            <p:stCondLst>
                              <p:cond delay="500"/>
                            </p:stCondLst>
                            <p:childTnLst>
                              <p:par>
                                <p:cTn id="158" presetID="10" presetClass="entr" presetSubtype="0" fill="hold" grpId="1" nodeType="afterEffect">
                                  <p:stCondLst>
                                    <p:cond delay="250"/>
                                  </p:stCondLst>
                                  <p:childTnLst>
                                    <p:set>
                                      <p:cBhvr>
                                        <p:cTn id="159" dur="1" fill="hold">
                                          <p:stCondLst>
                                            <p:cond delay="0"/>
                                          </p:stCondLst>
                                        </p:cTn>
                                        <p:tgtEl>
                                          <p:spTgt spid="58"/>
                                        </p:tgtEl>
                                        <p:attrNameLst>
                                          <p:attrName>style.visibility</p:attrName>
                                        </p:attrNameLst>
                                      </p:cBhvr>
                                      <p:to>
                                        <p:strVal val="visible"/>
                                      </p:to>
                                    </p:set>
                                    <p:animEffect transition="in" filter="fade">
                                      <p:cBhvr>
                                        <p:cTn id="160" dur="500"/>
                                        <p:tgtEl>
                                          <p:spTgt spid="58"/>
                                        </p:tgtEl>
                                      </p:cBhvr>
                                    </p:animEffect>
                                  </p:childTnLst>
                                </p:cTn>
                              </p:par>
                            </p:childTnLst>
                          </p:cTn>
                        </p:par>
                        <p:par>
                          <p:cTn id="161" fill="hold">
                            <p:stCondLst>
                              <p:cond delay="1250"/>
                            </p:stCondLst>
                            <p:childTnLst>
                              <p:par>
                                <p:cTn id="162" presetID="10" presetClass="exit" presetSubtype="0" fill="hold" grpId="2" nodeType="afterEffect">
                                  <p:stCondLst>
                                    <p:cond delay="1000"/>
                                  </p:stCondLst>
                                  <p:childTnLst>
                                    <p:animEffect transition="out" filter="fade">
                                      <p:cBhvr>
                                        <p:cTn id="163" dur="500"/>
                                        <p:tgtEl>
                                          <p:spTgt spid="58"/>
                                        </p:tgtEl>
                                      </p:cBhvr>
                                    </p:animEffect>
                                    <p:set>
                                      <p:cBhvr>
                                        <p:cTn id="164" dur="1" fill="hold">
                                          <p:stCondLst>
                                            <p:cond delay="499"/>
                                          </p:stCondLst>
                                        </p:cTn>
                                        <p:tgtEl>
                                          <p:spTgt spid="58"/>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13"/>
                                        </p:tgtEl>
                                        <p:attrNameLst>
                                          <p:attrName>style.visibility</p:attrName>
                                        </p:attrNameLst>
                                      </p:cBhvr>
                                      <p:to>
                                        <p:strVal val="visible"/>
                                      </p:to>
                                    </p:set>
                                    <p:animEffect transition="in" filter="fade">
                                      <p:cBhvr>
                                        <p:cTn id="169" dur="500"/>
                                        <p:tgtEl>
                                          <p:spTgt spid="13"/>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grpId="0" nodeType="clickEffect">
                                  <p:stCondLst>
                                    <p:cond delay="0"/>
                                  </p:stCondLst>
                                  <p:childTnLst>
                                    <p:set>
                                      <p:cBhvr>
                                        <p:cTn id="173" dur="1" fill="hold">
                                          <p:stCondLst>
                                            <p:cond delay="0"/>
                                          </p:stCondLst>
                                        </p:cTn>
                                        <p:tgtEl>
                                          <p:spTgt spid="23"/>
                                        </p:tgtEl>
                                        <p:attrNameLst>
                                          <p:attrName>style.visibility</p:attrName>
                                        </p:attrNameLst>
                                      </p:cBhvr>
                                      <p:to>
                                        <p:strVal val="visible"/>
                                      </p:to>
                                    </p:set>
                                    <p:animEffect transition="in" filter="fade">
                                      <p:cBhvr>
                                        <p:cTn id="174" dur="500"/>
                                        <p:tgtEl>
                                          <p:spTgt spid="23"/>
                                        </p:tgtEl>
                                      </p:cBhvr>
                                    </p:animEffect>
                                  </p:childTnLst>
                                </p:cTn>
                              </p:par>
                            </p:childTnLst>
                          </p:cTn>
                        </p:par>
                        <p:par>
                          <p:cTn id="175" fill="hold">
                            <p:stCondLst>
                              <p:cond delay="500"/>
                            </p:stCondLst>
                            <p:childTnLst>
                              <p:par>
                                <p:cTn id="176" presetID="10" presetClass="entr" presetSubtype="0" fill="hold" grpId="1" nodeType="afterEffect">
                                  <p:stCondLst>
                                    <p:cond delay="250"/>
                                  </p:stCondLst>
                                  <p:childTnLst>
                                    <p:set>
                                      <p:cBhvr>
                                        <p:cTn id="177" dur="1" fill="hold">
                                          <p:stCondLst>
                                            <p:cond delay="0"/>
                                          </p:stCondLst>
                                        </p:cTn>
                                        <p:tgtEl>
                                          <p:spTgt spid="59"/>
                                        </p:tgtEl>
                                        <p:attrNameLst>
                                          <p:attrName>style.visibility</p:attrName>
                                        </p:attrNameLst>
                                      </p:cBhvr>
                                      <p:to>
                                        <p:strVal val="visible"/>
                                      </p:to>
                                    </p:set>
                                    <p:animEffect transition="in" filter="fade">
                                      <p:cBhvr>
                                        <p:cTn id="178" dur="500"/>
                                        <p:tgtEl>
                                          <p:spTgt spid="59"/>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60"/>
                                        </p:tgtEl>
                                        <p:attrNameLst>
                                          <p:attrName>style.visibility</p:attrName>
                                        </p:attrNameLst>
                                      </p:cBhvr>
                                      <p:to>
                                        <p:strVal val="visible"/>
                                      </p:to>
                                    </p:set>
                                    <p:animEffect transition="in" filter="fade">
                                      <p:cBhvr>
                                        <p:cTn id="183" dur="500"/>
                                        <p:tgtEl>
                                          <p:spTgt spid="60"/>
                                        </p:tgtEl>
                                      </p:cBhvr>
                                    </p:animEffect>
                                  </p:child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grpId="0" nodeType="clickEffect">
                                  <p:stCondLst>
                                    <p:cond delay="0"/>
                                  </p:stCondLst>
                                  <p:childTnLst>
                                    <p:set>
                                      <p:cBhvr>
                                        <p:cTn id="187" dur="1" fill="hold">
                                          <p:stCondLst>
                                            <p:cond delay="0"/>
                                          </p:stCondLst>
                                        </p:cTn>
                                        <p:tgtEl>
                                          <p:spTgt spid="61"/>
                                        </p:tgtEl>
                                        <p:attrNameLst>
                                          <p:attrName>style.visibility</p:attrName>
                                        </p:attrNameLst>
                                      </p:cBhvr>
                                      <p:to>
                                        <p:strVal val="visible"/>
                                      </p:to>
                                    </p:set>
                                    <p:animEffect transition="in" filter="fade">
                                      <p:cBhvr>
                                        <p:cTn id="188" dur="500"/>
                                        <p:tgtEl>
                                          <p:spTgt spid="61"/>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grpId="0" nodeType="clickEffect">
                                  <p:stCondLst>
                                    <p:cond delay="0"/>
                                  </p:stCondLst>
                                  <p:childTnLst>
                                    <p:set>
                                      <p:cBhvr>
                                        <p:cTn id="192" dur="1" fill="hold">
                                          <p:stCondLst>
                                            <p:cond delay="0"/>
                                          </p:stCondLst>
                                        </p:cTn>
                                        <p:tgtEl>
                                          <p:spTgt spid="62"/>
                                        </p:tgtEl>
                                        <p:attrNameLst>
                                          <p:attrName>style.visibility</p:attrName>
                                        </p:attrNameLst>
                                      </p:cBhvr>
                                      <p:to>
                                        <p:strVal val="visible"/>
                                      </p:to>
                                    </p:set>
                                    <p:animEffect transition="in" filter="fade">
                                      <p:cBhvr>
                                        <p:cTn id="19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1" animBg="1"/>
      <p:bldP spid="50" grpId="2" animBg="1"/>
      <p:bldP spid="51" grpId="1" animBg="1"/>
      <p:bldP spid="51" grpId="2" animBg="1"/>
      <p:bldP spid="52" grpId="1" animBg="1"/>
      <p:bldP spid="52" grpId="2" animBg="1"/>
      <p:bldP spid="53" grpId="1" animBg="1"/>
      <p:bldP spid="53" grpId="2" animBg="1"/>
      <p:bldP spid="54" grpId="1" animBg="1"/>
      <p:bldP spid="54" grpId="2" animBg="1"/>
      <p:bldP spid="55" grpId="1" animBg="1"/>
      <p:bldP spid="55" grpId="2" animBg="1"/>
      <p:bldP spid="56" grpId="1" animBg="1"/>
      <p:bldP spid="56" grpId="2" animBg="1"/>
      <p:bldP spid="57" grpId="1" animBg="1"/>
      <p:bldP spid="57" grpId="2" animBg="1"/>
      <p:bldP spid="58" grpId="1" animBg="1"/>
      <p:bldP spid="58" grpId="2" animBg="1"/>
      <p:bldP spid="59" grpId="1" animBg="1"/>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60" grpId="0"/>
      <p:bldP spid="61" grpId="0"/>
      <p:bldP spid="6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4:3</a:t>
            </a:r>
          </a:p>
        </p:txBody>
      </p:sp>
      <p:pic>
        <p:nvPicPr>
          <p:cNvPr id="3" name="Picture 2">
            <a:extLst>
              <a:ext uri="{FF2B5EF4-FFF2-40B4-BE49-F238E27FC236}">
                <a16:creationId xmlns="" xmlns:a16="http://schemas.microsoft.com/office/drawing/2014/main" id="{9D4AF8EA-DAB5-424F-859E-0E31265D4D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1289281"/>
            <a:ext cx="2798199" cy="2349290"/>
          </a:xfrm>
          <a:prstGeom prst="rect">
            <a:avLst/>
          </a:prstGeom>
        </p:spPr>
      </p:pic>
      <p:pic>
        <p:nvPicPr>
          <p:cNvPr id="4" name="Picture 3">
            <a:extLst>
              <a:ext uri="{FF2B5EF4-FFF2-40B4-BE49-F238E27FC236}">
                <a16:creationId xmlns="" xmlns:a16="http://schemas.microsoft.com/office/drawing/2014/main" id="{C3E4E741-595D-493B-A845-A8DAFE4130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5836" y="2426515"/>
            <a:ext cx="1294355" cy="1294355"/>
          </a:xfrm>
          <a:prstGeom prst="rect">
            <a:avLst/>
          </a:prstGeom>
        </p:spPr>
      </p:pic>
      <p:pic>
        <p:nvPicPr>
          <p:cNvPr id="5" name="Picture 4">
            <a:extLst>
              <a:ext uri="{FF2B5EF4-FFF2-40B4-BE49-F238E27FC236}">
                <a16:creationId xmlns="" xmlns:a16="http://schemas.microsoft.com/office/drawing/2014/main" id="{AA770008-34D0-4447-A8FC-1A304F264F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5189" y="1622222"/>
            <a:ext cx="1294355" cy="1683409"/>
          </a:xfrm>
          <a:prstGeom prst="rect">
            <a:avLst/>
          </a:prstGeom>
        </p:spPr>
      </p:pic>
      <p:pic>
        <p:nvPicPr>
          <p:cNvPr id="6" name="Picture 5">
            <a:extLst>
              <a:ext uri="{FF2B5EF4-FFF2-40B4-BE49-F238E27FC236}">
                <a16:creationId xmlns="" xmlns:a16="http://schemas.microsoft.com/office/drawing/2014/main" id="{A13B6F58-7BFF-440B-9C34-B83CC3236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5836" y="1289281"/>
            <a:ext cx="1294355" cy="1294355"/>
          </a:xfrm>
          <a:prstGeom prst="rect">
            <a:avLst/>
          </a:prstGeom>
        </p:spPr>
      </p:pic>
      <p:graphicFrame>
        <p:nvGraphicFramePr>
          <p:cNvPr id="7" name="Table 6">
            <a:extLst>
              <a:ext uri="{FF2B5EF4-FFF2-40B4-BE49-F238E27FC236}">
                <a16:creationId xmlns="" xmlns:a16="http://schemas.microsoft.com/office/drawing/2014/main" id="{2B2075AC-B270-483A-90EA-7AACDDB72851}"/>
              </a:ext>
            </a:extLst>
          </p:cNvPr>
          <p:cNvGraphicFramePr>
            <a:graphicFrameLocks noGrp="1"/>
          </p:cNvGraphicFramePr>
          <p:nvPr>
            <p:extLst>
              <p:ext uri="{D42A27DB-BD31-4B8C-83A1-F6EECF244321}">
                <p14:modId xmlns:p14="http://schemas.microsoft.com/office/powerpoint/2010/main" val="135657117"/>
              </p:ext>
            </p:extLst>
          </p:nvPr>
        </p:nvGraphicFramePr>
        <p:xfrm>
          <a:off x="2563200" y="4168121"/>
          <a:ext cx="4017600" cy="914400"/>
        </p:xfrm>
        <a:graphic>
          <a:graphicData uri="http://schemas.openxmlformats.org/drawingml/2006/table">
            <a:tbl>
              <a:tblPr firstRow="1" bandRow="1">
                <a:tableStyleId>{5C22544A-7EE6-4342-B048-85BDC9FD1C3A}</a:tableStyleId>
              </a:tblPr>
              <a:tblGrid>
                <a:gridCol w="1339200">
                  <a:extLst>
                    <a:ext uri="{9D8B030D-6E8A-4147-A177-3AD203B41FA5}">
                      <a16:colId xmlns="" xmlns:a16="http://schemas.microsoft.com/office/drawing/2014/main" val="202777752"/>
                    </a:ext>
                  </a:extLst>
                </a:gridCol>
                <a:gridCol w="1339200">
                  <a:extLst>
                    <a:ext uri="{9D8B030D-6E8A-4147-A177-3AD203B41FA5}">
                      <a16:colId xmlns="" xmlns:a16="http://schemas.microsoft.com/office/drawing/2014/main" val="1381558999"/>
                    </a:ext>
                  </a:extLst>
                </a:gridCol>
                <a:gridCol w="1339200">
                  <a:extLst>
                    <a:ext uri="{9D8B030D-6E8A-4147-A177-3AD203B41FA5}">
                      <a16:colId xmlns="" xmlns:a16="http://schemas.microsoft.com/office/drawing/2014/main" val="2504133960"/>
                    </a:ext>
                  </a:extLst>
                </a:gridCol>
              </a:tblGrid>
              <a:tr h="380765">
                <a:tc>
                  <a:txBody>
                    <a:bodyPr/>
                    <a:lstStyle/>
                    <a:p>
                      <a:pPr algn="ctr"/>
                      <a:r>
                        <a:rPr lang="en-GB" sz="2400" dirty="0">
                          <a:solidFill>
                            <a:schemeClr val="tx1"/>
                          </a:solidFill>
                          <a:latin typeface="Myriad Pro Semibold"/>
                        </a:rPr>
                        <a:t>100s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 xmlns:a16="http://schemas.microsoft.com/office/drawing/2014/main" val="3809645214"/>
                  </a:ext>
                </a:extLst>
              </a:tr>
              <a:tr h="402890">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988223166"/>
                  </a:ext>
                </a:extLst>
              </a:tr>
            </a:tbl>
          </a:graphicData>
        </a:graphic>
      </p:graphicFrame>
      <p:sp>
        <p:nvSpPr>
          <p:cNvPr id="8" name="TextBox 7">
            <a:extLst>
              <a:ext uri="{FF2B5EF4-FFF2-40B4-BE49-F238E27FC236}">
                <a16:creationId xmlns="" xmlns:a16="http://schemas.microsoft.com/office/drawing/2014/main" id="{ADAF2391-4337-42A0-BB13-D1D7D562EC25}"/>
              </a:ext>
            </a:extLst>
          </p:cNvPr>
          <p:cNvSpPr txBox="1"/>
          <p:nvPr/>
        </p:nvSpPr>
        <p:spPr bwMode="auto">
          <a:xfrm>
            <a:off x="4157954" y="5453521"/>
            <a:ext cx="82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124</a:t>
            </a:r>
          </a:p>
        </p:txBody>
      </p:sp>
      <p:sp>
        <p:nvSpPr>
          <p:cNvPr id="9" name="TextBox 8">
            <a:extLst>
              <a:ext uri="{FF2B5EF4-FFF2-40B4-BE49-F238E27FC236}">
                <a16:creationId xmlns="" xmlns:a16="http://schemas.microsoft.com/office/drawing/2014/main" id="{D514A06A-460F-4E3A-AD88-EC9D04129BB0}"/>
              </a:ext>
            </a:extLst>
          </p:cNvPr>
          <p:cNvSpPr txBox="1"/>
          <p:nvPr/>
        </p:nvSpPr>
        <p:spPr bwMode="auto">
          <a:xfrm>
            <a:off x="2805404" y="4620856"/>
            <a:ext cx="82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a:t>
            </a:r>
          </a:p>
        </p:txBody>
      </p:sp>
      <p:sp>
        <p:nvSpPr>
          <p:cNvPr id="10" name="TextBox 9">
            <a:extLst>
              <a:ext uri="{FF2B5EF4-FFF2-40B4-BE49-F238E27FC236}">
                <a16:creationId xmlns="" xmlns:a16="http://schemas.microsoft.com/office/drawing/2014/main" id="{BAD59A3F-8976-4CF6-B9AF-22B4E89A90D7}"/>
              </a:ext>
            </a:extLst>
          </p:cNvPr>
          <p:cNvSpPr txBox="1"/>
          <p:nvPr/>
        </p:nvSpPr>
        <p:spPr bwMode="auto">
          <a:xfrm>
            <a:off x="4157954" y="4620856"/>
            <a:ext cx="82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11" name="TextBox 10">
            <a:extLst>
              <a:ext uri="{FF2B5EF4-FFF2-40B4-BE49-F238E27FC236}">
                <a16:creationId xmlns="" xmlns:a16="http://schemas.microsoft.com/office/drawing/2014/main" id="{63E0980E-0F5E-44A8-B52C-B30F2599DE05}"/>
              </a:ext>
            </a:extLst>
          </p:cNvPr>
          <p:cNvSpPr txBox="1"/>
          <p:nvPr/>
        </p:nvSpPr>
        <p:spPr bwMode="auto">
          <a:xfrm>
            <a:off x="5492948" y="4620856"/>
            <a:ext cx="82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Tree>
    <p:extLst>
      <p:ext uri="{BB962C8B-B14F-4D97-AF65-F5344CB8AC3E}">
        <p14:creationId xmlns:p14="http://schemas.microsoft.com/office/powerpoint/2010/main" val="231069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500" tmFilter="0, 0; .2, .5; .8, .5; 1, 0"/>
                                        <p:tgtEl>
                                          <p:spTgt spid="3"/>
                                        </p:tgtEl>
                                      </p:cBhvr>
                                    </p:animEffect>
                                    <p:animScale>
                                      <p:cBhvr>
                                        <p:cTn id="7" dur="750" autoRev="1" fill="hold"/>
                                        <p:tgtEl>
                                          <p:spTgt spid="3"/>
                                        </p:tgtEl>
                                      </p:cBhvr>
                                      <p:by x="105000" y="105000"/>
                                    </p:animScale>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nodeType="clickEffect">
                                  <p:stCondLst>
                                    <p:cond delay="0"/>
                                  </p:stCondLst>
                                  <p:childTnLst>
                                    <p:animEffect transition="out" filter="fade">
                                      <p:cBhvr>
                                        <p:cTn id="15" dur="1500" tmFilter="0, 0; .2, .5; .8, .5; 1, 0"/>
                                        <p:tgtEl>
                                          <p:spTgt spid="6"/>
                                        </p:tgtEl>
                                      </p:cBhvr>
                                    </p:animEffect>
                                    <p:animScale>
                                      <p:cBhvr>
                                        <p:cTn id="16" dur="750" autoRev="1" fill="hold"/>
                                        <p:tgtEl>
                                          <p:spTgt spid="6"/>
                                        </p:tgtEl>
                                      </p:cBhvr>
                                      <p:by x="105000" y="105000"/>
                                    </p:animScale>
                                  </p:childTnLst>
                                </p:cTn>
                              </p:par>
                              <p:par>
                                <p:cTn id="17" presetID="26" presetClass="emph" presetSubtype="0" fill="hold" nodeType="withEffect">
                                  <p:stCondLst>
                                    <p:cond delay="0"/>
                                  </p:stCondLst>
                                  <p:childTnLst>
                                    <p:animEffect transition="out" filter="fade">
                                      <p:cBhvr>
                                        <p:cTn id="18" dur="1500" tmFilter="0, 0; .2, .5; .8, .5; 1, 0"/>
                                        <p:tgtEl>
                                          <p:spTgt spid="4"/>
                                        </p:tgtEl>
                                      </p:cBhvr>
                                    </p:animEffect>
                                    <p:animScale>
                                      <p:cBhvr>
                                        <p:cTn id="19" dur="750" autoRev="1" fill="hold"/>
                                        <p:tgtEl>
                                          <p:spTgt spid="4"/>
                                        </p:tgtEl>
                                      </p:cBhvr>
                                      <p:by x="105000" y="105000"/>
                                    </p:animScale>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mph" presetSubtype="0" fill="hold" nodeType="clickEffect">
                                  <p:stCondLst>
                                    <p:cond delay="0"/>
                                  </p:stCondLst>
                                  <p:childTnLst>
                                    <p:animEffect transition="out" filter="fade">
                                      <p:cBhvr>
                                        <p:cTn id="27" dur="1500" tmFilter="0, 0; .2, .5; .8, .5; 1, 0"/>
                                        <p:tgtEl>
                                          <p:spTgt spid="5"/>
                                        </p:tgtEl>
                                      </p:cBhvr>
                                    </p:animEffect>
                                    <p:animScale>
                                      <p:cBhvr>
                                        <p:cTn id="28" dur="750" autoRev="1" fill="hold"/>
                                        <p:tgtEl>
                                          <p:spTgt spid="5"/>
                                        </p:tgtEl>
                                      </p:cBhvr>
                                      <p:by x="105000" y="105000"/>
                                    </p:animScale>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4:3</a:t>
            </a:r>
          </a:p>
        </p:txBody>
      </p:sp>
      <p:pic>
        <p:nvPicPr>
          <p:cNvPr id="5" name="Picture 4">
            <a:extLst>
              <a:ext uri="{FF2B5EF4-FFF2-40B4-BE49-F238E27FC236}">
                <a16:creationId xmlns="" xmlns:a16="http://schemas.microsoft.com/office/drawing/2014/main" id="{8B75BF29-E39A-4FDD-A54B-7C1EFAB274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3233" y="2467587"/>
            <a:ext cx="6157534" cy="1922827"/>
          </a:xfrm>
          <a:prstGeom prst="rect">
            <a:avLst/>
          </a:prstGeom>
        </p:spPr>
      </p:pic>
      <p:sp>
        <p:nvSpPr>
          <p:cNvPr id="6" name="Star: 12 Points 5">
            <a:extLst>
              <a:ext uri="{FF2B5EF4-FFF2-40B4-BE49-F238E27FC236}">
                <a16:creationId xmlns="" xmlns:a16="http://schemas.microsoft.com/office/drawing/2014/main" id="{C18604CE-53CF-45AB-9D60-785F0E0A8C69}"/>
              </a:ext>
            </a:extLst>
          </p:cNvPr>
          <p:cNvSpPr>
            <a:spLocks noChangeAspect="1"/>
          </p:cNvSpPr>
          <p:nvPr/>
        </p:nvSpPr>
        <p:spPr bwMode="auto">
          <a:xfrm rot="20700000">
            <a:off x="1617772" y="2892272"/>
            <a:ext cx="576064" cy="576000"/>
          </a:xfrm>
          <a:prstGeom prst="star12">
            <a:avLst/>
          </a:prstGeom>
          <a:noFill/>
          <a:ln w="19050" cap="flat" cmpd="sng" algn="ctr">
            <a:solidFill>
              <a:srgbClr val="CE505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Star: 12 Points 6">
            <a:extLst>
              <a:ext uri="{FF2B5EF4-FFF2-40B4-BE49-F238E27FC236}">
                <a16:creationId xmlns="" xmlns:a16="http://schemas.microsoft.com/office/drawing/2014/main" id="{B4684D32-6D99-446F-AF8F-73DE1F34AF80}"/>
              </a:ext>
            </a:extLst>
          </p:cNvPr>
          <p:cNvSpPr>
            <a:spLocks noChangeAspect="1"/>
          </p:cNvSpPr>
          <p:nvPr/>
        </p:nvSpPr>
        <p:spPr bwMode="auto">
          <a:xfrm rot="20700000">
            <a:off x="3140705" y="3911498"/>
            <a:ext cx="468052" cy="468000"/>
          </a:xfrm>
          <a:prstGeom prst="star12">
            <a:avLst/>
          </a:prstGeom>
          <a:noFill/>
          <a:ln w="19050" cap="flat" cmpd="sng" algn="ctr">
            <a:solidFill>
              <a:srgbClr val="CC4A4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 xmlns:a16="http://schemas.microsoft.com/office/drawing/2014/main" id="{C2383E9F-954C-48D0-B87E-C43EADFBBE17}"/>
              </a:ext>
            </a:extLst>
          </p:cNvPr>
          <p:cNvSpPr txBox="1"/>
          <p:nvPr/>
        </p:nvSpPr>
        <p:spPr bwMode="auto">
          <a:xfrm>
            <a:off x="4157954" y="5034421"/>
            <a:ext cx="82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103</a:t>
            </a:r>
          </a:p>
        </p:txBody>
      </p:sp>
    </p:spTree>
    <p:extLst>
      <p:ext uri="{BB962C8B-B14F-4D97-AF65-F5344CB8AC3E}">
        <p14:creationId xmlns:p14="http://schemas.microsoft.com/office/powerpoint/2010/main" val="285844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 xmlns:a16="http://schemas.microsoft.com/office/drawing/2014/main" id="{31636FF9-546A-4CBF-854D-9C8D2FB645C1}"/>
              </a:ext>
            </a:extLst>
          </p:cNvPr>
          <p:cNvSpPr/>
          <p:nvPr/>
        </p:nvSpPr>
        <p:spPr bwMode="auto">
          <a:xfrm>
            <a:off x="5153790" y="4288888"/>
            <a:ext cx="290541" cy="594000"/>
          </a:xfrm>
          <a:prstGeom prst="rect">
            <a:avLst/>
          </a:prstGeom>
          <a:solidFill>
            <a:srgbClr val="FFE2D8"/>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 name="Rectangle 23">
            <a:extLst>
              <a:ext uri="{FF2B5EF4-FFF2-40B4-BE49-F238E27FC236}">
                <a16:creationId xmlns="" xmlns:a16="http://schemas.microsoft.com/office/drawing/2014/main" id="{CC3BE8AE-6BFE-47A4-ADF3-5C7366A2AE89}"/>
              </a:ext>
            </a:extLst>
          </p:cNvPr>
          <p:cNvSpPr/>
          <p:nvPr/>
        </p:nvSpPr>
        <p:spPr bwMode="auto">
          <a:xfrm>
            <a:off x="5153791" y="2790133"/>
            <a:ext cx="290541" cy="1500880"/>
          </a:xfrm>
          <a:prstGeom prst="rect">
            <a:avLst/>
          </a:prstGeom>
          <a:solidFill>
            <a:srgbClr val="FFE2D8"/>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 xmlns:a16="http://schemas.microsoft.com/office/drawing/2014/main" id="{252897D9-2A15-45BA-BEF6-2ED0EEF5B685}"/>
              </a:ext>
            </a:extLst>
          </p:cNvPr>
          <p:cNvSpPr/>
          <p:nvPr/>
        </p:nvSpPr>
        <p:spPr bwMode="auto">
          <a:xfrm>
            <a:off x="1010952" y="2790132"/>
            <a:ext cx="2691098" cy="2997513"/>
          </a:xfrm>
          <a:prstGeom prst="rect">
            <a:avLst/>
          </a:prstGeom>
          <a:solidFill>
            <a:srgbClr val="FF8D5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2" name="Rectangle 41">
            <a:extLst>
              <a:ext uri="{FF2B5EF4-FFF2-40B4-BE49-F238E27FC236}">
                <a16:creationId xmlns="" xmlns:a16="http://schemas.microsoft.com/office/drawing/2014/main" id="{E36933F9-6116-43AD-9B31-41AFEBC00BDB}"/>
              </a:ext>
            </a:extLst>
          </p:cNvPr>
          <p:cNvSpPr/>
          <p:nvPr/>
        </p:nvSpPr>
        <p:spPr bwMode="auto">
          <a:xfrm>
            <a:off x="3697079" y="2790132"/>
            <a:ext cx="290541" cy="2391468"/>
          </a:xfrm>
          <a:prstGeom prst="rect">
            <a:avLst/>
          </a:prstGeom>
          <a:solidFill>
            <a:srgbClr val="FF8D5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 name="Text Placeholder 1"/>
          <p:cNvSpPr>
            <a:spLocks noGrp="1"/>
          </p:cNvSpPr>
          <p:nvPr>
            <p:ph type="body" sz="quarter" idx="11"/>
          </p:nvPr>
        </p:nvSpPr>
        <p:spPr/>
        <p:txBody>
          <a:bodyPr/>
          <a:lstStyle/>
          <a:p>
            <a:r>
              <a:rPr lang="en-GB" dirty="0"/>
              <a:t>1.17 Composition and calculation: 100 </a:t>
            </a:r>
            <a:r>
              <a:rPr lang="en-US" dirty="0"/>
              <a:t>– step 4:5</a:t>
            </a:r>
          </a:p>
        </p:txBody>
      </p:sp>
      <p:sp>
        <p:nvSpPr>
          <p:cNvPr id="15" name="TextBox 14">
            <a:extLst>
              <a:ext uri="{FF2B5EF4-FFF2-40B4-BE49-F238E27FC236}">
                <a16:creationId xmlns="" xmlns:a16="http://schemas.microsoft.com/office/drawing/2014/main" id="{BE39FC58-C1F6-43D7-A42E-B8D95260E2B9}"/>
              </a:ext>
            </a:extLst>
          </p:cNvPr>
          <p:cNvSpPr txBox="1"/>
          <p:nvPr/>
        </p:nvSpPr>
        <p:spPr bwMode="auto">
          <a:xfrm>
            <a:off x="3333197" y="1332754"/>
            <a:ext cx="1364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98    +    7</a:t>
            </a:r>
          </a:p>
        </p:txBody>
      </p:sp>
      <p:sp>
        <p:nvSpPr>
          <p:cNvPr id="16" name="TextBox 15">
            <a:extLst>
              <a:ext uri="{FF2B5EF4-FFF2-40B4-BE49-F238E27FC236}">
                <a16:creationId xmlns="" xmlns:a16="http://schemas.microsoft.com/office/drawing/2014/main" id="{2C4A3E59-8F0A-4599-87ED-4D2B6E22359C}"/>
              </a:ext>
            </a:extLst>
          </p:cNvPr>
          <p:cNvSpPr txBox="1"/>
          <p:nvPr/>
        </p:nvSpPr>
        <p:spPr bwMode="auto">
          <a:xfrm>
            <a:off x="4116907" y="2050170"/>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17" name="TextBox 16">
            <a:extLst>
              <a:ext uri="{FF2B5EF4-FFF2-40B4-BE49-F238E27FC236}">
                <a16:creationId xmlns="" xmlns:a16="http://schemas.microsoft.com/office/drawing/2014/main" id="{644E57D1-3A50-4477-9E0E-04AFE2DB187F}"/>
              </a:ext>
            </a:extLst>
          </p:cNvPr>
          <p:cNvSpPr txBox="1"/>
          <p:nvPr/>
        </p:nvSpPr>
        <p:spPr bwMode="auto">
          <a:xfrm>
            <a:off x="4551111" y="2050170"/>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a:t>
            </a:r>
          </a:p>
        </p:txBody>
      </p:sp>
      <p:sp>
        <p:nvSpPr>
          <p:cNvPr id="18" name="TextBox 17">
            <a:extLst>
              <a:ext uri="{FF2B5EF4-FFF2-40B4-BE49-F238E27FC236}">
                <a16:creationId xmlns="" xmlns:a16="http://schemas.microsoft.com/office/drawing/2014/main" id="{72A1C1DD-D9E1-4107-9124-C6BE1AF627C9}"/>
              </a:ext>
            </a:extLst>
          </p:cNvPr>
          <p:cNvSpPr txBox="1"/>
          <p:nvPr/>
        </p:nvSpPr>
        <p:spPr bwMode="auto">
          <a:xfrm>
            <a:off x="3264856" y="2050170"/>
            <a:ext cx="655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panose="020B0503030403020204" pitchFamily="34" charset="0"/>
                <a:ea typeface="Myriad Pro Semibold" charset="0"/>
                <a:cs typeface="Myriad Pro Semibold" charset="0"/>
              </a:rPr>
              <a:t>100</a:t>
            </a:r>
          </a:p>
        </p:txBody>
      </p:sp>
      <p:cxnSp>
        <p:nvCxnSpPr>
          <p:cNvPr id="19" name="Straight Arrow Connector 18">
            <a:extLst>
              <a:ext uri="{FF2B5EF4-FFF2-40B4-BE49-F238E27FC236}">
                <a16:creationId xmlns="" xmlns:a16="http://schemas.microsoft.com/office/drawing/2014/main" id="{520CE7D8-9A51-46BA-BFE1-E95E332595BC}"/>
              </a:ext>
            </a:extLst>
          </p:cNvPr>
          <p:cNvCxnSpPr>
            <a:cxnSpLocks/>
          </p:cNvCxnSpPr>
          <p:nvPr/>
        </p:nvCxnSpPr>
        <p:spPr bwMode="auto">
          <a:xfrm flipH="1">
            <a:off x="4290010" y="1767332"/>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a:extLst>
              <a:ext uri="{FF2B5EF4-FFF2-40B4-BE49-F238E27FC236}">
                <a16:creationId xmlns="" xmlns:a16="http://schemas.microsoft.com/office/drawing/2014/main" id="{10601C02-9D40-4278-94AC-5F42EA80A39E}"/>
              </a:ext>
            </a:extLst>
          </p:cNvPr>
          <p:cNvCxnSpPr>
            <a:cxnSpLocks/>
          </p:cNvCxnSpPr>
          <p:nvPr/>
        </p:nvCxnSpPr>
        <p:spPr bwMode="auto">
          <a:xfrm>
            <a:off x="4604649" y="1767332"/>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Rounded Corners 20">
            <a:extLst>
              <a:ext uri="{FF2B5EF4-FFF2-40B4-BE49-F238E27FC236}">
                <a16:creationId xmlns="" xmlns:a16="http://schemas.microsoft.com/office/drawing/2014/main" id="{1F0587B2-48A5-417A-B70A-10BFE294A973}"/>
              </a:ext>
            </a:extLst>
          </p:cNvPr>
          <p:cNvSpPr/>
          <p:nvPr/>
        </p:nvSpPr>
        <p:spPr bwMode="auto">
          <a:xfrm rot="2741873" flipH="1">
            <a:off x="3203214" y="1696149"/>
            <a:ext cx="1462359" cy="434155"/>
          </a:xfrm>
          <a:prstGeom prst="roundRect">
            <a:avLst>
              <a:gd name="adj" fmla="val 50000"/>
            </a:avLst>
          </a:prstGeom>
          <a:noFill/>
          <a:ln w="19050"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TextBox 21">
            <a:extLst>
              <a:ext uri="{FF2B5EF4-FFF2-40B4-BE49-F238E27FC236}">
                <a16:creationId xmlns="" xmlns:a16="http://schemas.microsoft.com/office/drawing/2014/main" id="{2201CA12-0348-4BBA-A742-0E8DFA442648}"/>
              </a:ext>
            </a:extLst>
          </p:cNvPr>
          <p:cNvSpPr txBox="1"/>
          <p:nvPr/>
        </p:nvSpPr>
        <p:spPr bwMode="auto">
          <a:xfrm>
            <a:off x="4813681" y="1332754"/>
            <a:ext cx="1101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105</a:t>
            </a:r>
          </a:p>
        </p:txBody>
      </p:sp>
      <p:pic>
        <p:nvPicPr>
          <p:cNvPr id="27" name="Picture 26">
            <a:extLst>
              <a:ext uri="{FF2B5EF4-FFF2-40B4-BE49-F238E27FC236}">
                <a16:creationId xmlns="" xmlns:a16="http://schemas.microsoft.com/office/drawing/2014/main" id="{E3BA481F-013A-4BD3-BA54-E7622FCAB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952" y="2790134"/>
            <a:ext cx="2997513" cy="2997513"/>
          </a:xfrm>
          <a:prstGeom prst="rect">
            <a:avLst/>
          </a:prstGeom>
        </p:spPr>
      </p:pic>
      <p:pic>
        <p:nvPicPr>
          <p:cNvPr id="26" name="Picture 25">
            <a:extLst>
              <a:ext uri="{FF2B5EF4-FFF2-40B4-BE49-F238E27FC236}">
                <a16:creationId xmlns="" xmlns:a16="http://schemas.microsoft.com/office/drawing/2014/main" id="{F068CD81-9ADB-4C1C-B7B7-BA033EA27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5536" y="2790133"/>
            <a:ext cx="2997513" cy="2997513"/>
          </a:xfrm>
          <a:prstGeom prst="rect">
            <a:avLst/>
          </a:prstGeom>
        </p:spPr>
      </p:pic>
    </p:spTree>
    <p:extLst>
      <p:ext uri="{BB962C8B-B14F-4D97-AF65-F5344CB8AC3E}">
        <p14:creationId xmlns:p14="http://schemas.microsoft.com/office/powerpoint/2010/main" val="62477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up)">
                                      <p:cBhvr>
                                        <p:cTn id="10" dur="500"/>
                                        <p:tgtEl>
                                          <p:spTgt spid="2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grpId="0" nodeType="clickEffect">
                                  <p:stCondLst>
                                    <p:cond delay="0"/>
                                  </p:stCondLst>
                                  <p:childTnLst>
                                    <p:animMotion origin="layout" path="M -0.00052 1.11022E-16 L -0.15937 0.12824 " pathEditMode="relative" rAng="0" ptsTypes="AA">
                                      <p:cBhvr>
                                        <p:cTn id="26" dur="2000" fill="hold"/>
                                        <p:tgtEl>
                                          <p:spTgt spid="25"/>
                                        </p:tgtEl>
                                        <p:attrNameLst>
                                          <p:attrName>ppt_x</p:attrName>
                                          <p:attrName>ppt_y</p:attrName>
                                        </p:attrNameLst>
                                      </p:cBhvr>
                                      <p:rCtr x="-7951" y="6412"/>
                                    </p:animMotion>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6" grpId="0"/>
      <p:bldP spid="17" grpId="0"/>
      <p:bldP spid="18" grpId="0"/>
      <p:bldP spid="21" grpId="0" animBg="1"/>
      <p:bldP spid="2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4:5</a:t>
            </a:r>
          </a:p>
        </p:txBody>
      </p:sp>
      <p:sp>
        <p:nvSpPr>
          <p:cNvPr id="5" name="TextBox 4">
            <a:extLst>
              <a:ext uri="{FF2B5EF4-FFF2-40B4-BE49-F238E27FC236}">
                <a16:creationId xmlns="" xmlns:a16="http://schemas.microsoft.com/office/drawing/2014/main" id="{D2EDF163-C189-4830-85AA-4EB6130440FC}"/>
              </a:ext>
            </a:extLst>
          </p:cNvPr>
          <p:cNvSpPr txBox="1"/>
          <p:nvPr/>
        </p:nvSpPr>
        <p:spPr bwMode="auto">
          <a:xfrm>
            <a:off x="3333197" y="1332754"/>
            <a:ext cx="1364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98    +    7</a:t>
            </a:r>
          </a:p>
        </p:txBody>
      </p:sp>
      <p:sp>
        <p:nvSpPr>
          <p:cNvPr id="6" name="TextBox 5">
            <a:extLst>
              <a:ext uri="{FF2B5EF4-FFF2-40B4-BE49-F238E27FC236}">
                <a16:creationId xmlns="" xmlns:a16="http://schemas.microsoft.com/office/drawing/2014/main" id="{C274DE55-3509-48BA-96A1-762D45ED0D16}"/>
              </a:ext>
            </a:extLst>
          </p:cNvPr>
          <p:cNvSpPr txBox="1"/>
          <p:nvPr/>
        </p:nvSpPr>
        <p:spPr bwMode="auto">
          <a:xfrm>
            <a:off x="4116907" y="2050170"/>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7" name="TextBox 6">
            <a:extLst>
              <a:ext uri="{FF2B5EF4-FFF2-40B4-BE49-F238E27FC236}">
                <a16:creationId xmlns="" xmlns:a16="http://schemas.microsoft.com/office/drawing/2014/main" id="{02E17D71-9D7F-459A-A862-9B03FEAC565A}"/>
              </a:ext>
            </a:extLst>
          </p:cNvPr>
          <p:cNvSpPr txBox="1"/>
          <p:nvPr/>
        </p:nvSpPr>
        <p:spPr bwMode="auto">
          <a:xfrm>
            <a:off x="4551111" y="2050170"/>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a:t>
            </a:r>
          </a:p>
        </p:txBody>
      </p:sp>
      <p:sp>
        <p:nvSpPr>
          <p:cNvPr id="8" name="TextBox 7">
            <a:extLst>
              <a:ext uri="{FF2B5EF4-FFF2-40B4-BE49-F238E27FC236}">
                <a16:creationId xmlns="" xmlns:a16="http://schemas.microsoft.com/office/drawing/2014/main" id="{E9E5CEBA-14B0-4083-B189-93565CC798EA}"/>
              </a:ext>
            </a:extLst>
          </p:cNvPr>
          <p:cNvSpPr txBox="1"/>
          <p:nvPr/>
        </p:nvSpPr>
        <p:spPr bwMode="auto">
          <a:xfrm>
            <a:off x="3264856" y="2050170"/>
            <a:ext cx="655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panose="020B0503030403020204" pitchFamily="34" charset="0"/>
                <a:ea typeface="Myriad Pro Semibold" charset="0"/>
                <a:cs typeface="Myriad Pro Semibold" charset="0"/>
              </a:rPr>
              <a:t>100</a:t>
            </a:r>
          </a:p>
        </p:txBody>
      </p:sp>
      <p:cxnSp>
        <p:nvCxnSpPr>
          <p:cNvPr id="9" name="Straight Arrow Connector 8">
            <a:extLst>
              <a:ext uri="{FF2B5EF4-FFF2-40B4-BE49-F238E27FC236}">
                <a16:creationId xmlns="" xmlns:a16="http://schemas.microsoft.com/office/drawing/2014/main" id="{C612B706-5E45-491A-85FA-A9ACF5DA40F1}"/>
              </a:ext>
            </a:extLst>
          </p:cNvPr>
          <p:cNvCxnSpPr>
            <a:cxnSpLocks/>
          </p:cNvCxnSpPr>
          <p:nvPr/>
        </p:nvCxnSpPr>
        <p:spPr bwMode="auto">
          <a:xfrm flipH="1">
            <a:off x="4290010" y="1767332"/>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 xmlns:a16="http://schemas.microsoft.com/office/drawing/2014/main" id="{87A8873C-2CE9-4FEA-85E3-1D355E59AC53}"/>
              </a:ext>
            </a:extLst>
          </p:cNvPr>
          <p:cNvCxnSpPr>
            <a:cxnSpLocks/>
          </p:cNvCxnSpPr>
          <p:nvPr/>
        </p:nvCxnSpPr>
        <p:spPr bwMode="auto">
          <a:xfrm>
            <a:off x="4604649" y="1767332"/>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Rounded Corners 10">
            <a:extLst>
              <a:ext uri="{FF2B5EF4-FFF2-40B4-BE49-F238E27FC236}">
                <a16:creationId xmlns="" xmlns:a16="http://schemas.microsoft.com/office/drawing/2014/main" id="{D33A431D-D1E4-4612-966C-A737352FC6B5}"/>
              </a:ext>
            </a:extLst>
          </p:cNvPr>
          <p:cNvSpPr/>
          <p:nvPr/>
        </p:nvSpPr>
        <p:spPr bwMode="auto">
          <a:xfrm rot="2741873" flipH="1">
            <a:off x="3203214" y="1696149"/>
            <a:ext cx="1462359" cy="434155"/>
          </a:xfrm>
          <a:prstGeom prst="roundRect">
            <a:avLst>
              <a:gd name="adj" fmla="val 50000"/>
            </a:avLst>
          </a:prstGeom>
          <a:noFill/>
          <a:ln w="19050"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 xmlns:a16="http://schemas.microsoft.com/office/drawing/2014/main" id="{EDEEEA1E-842B-46C9-8CFE-D9DB0F03139E}"/>
              </a:ext>
            </a:extLst>
          </p:cNvPr>
          <p:cNvSpPr txBox="1"/>
          <p:nvPr/>
        </p:nvSpPr>
        <p:spPr bwMode="auto">
          <a:xfrm>
            <a:off x="4813681" y="1332754"/>
            <a:ext cx="1101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105</a:t>
            </a:r>
          </a:p>
        </p:txBody>
      </p:sp>
      <p:sp>
        <p:nvSpPr>
          <p:cNvPr id="14" name="TextBox 13">
            <a:extLst>
              <a:ext uri="{FF2B5EF4-FFF2-40B4-BE49-F238E27FC236}">
                <a16:creationId xmlns="" xmlns:a16="http://schemas.microsoft.com/office/drawing/2014/main" id="{A52AE4A0-51C3-464D-B8AB-9A5F467BE2E6}"/>
              </a:ext>
            </a:extLst>
          </p:cNvPr>
          <p:cNvSpPr txBox="1"/>
          <p:nvPr/>
        </p:nvSpPr>
        <p:spPr bwMode="auto">
          <a:xfrm>
            <a:off x="3169986" y="3478989"/>
            <a:ext cx="6463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a:ea typeface="Myriad Pro Semibold" charset="0"/>
                <a:cs typeface="Myriad Pro Semibold" charset="0"/>
              </a:rPr>
              <a:t>+ 2</a:t>
            </a:r>
          </a:p>
        </p:txBody>
      </p:sp>
      <p:sp>
        <p:nvSpPr>
          <p:cNvPr id="15" name="TextBox 14">
            <a:extLst>
              <a:ext uri="{FF2B5EF4-FFF2-40B4-BE49-F238E27FC236}">
                <a16:creationId xmlns="" xmlns:a16="http://schemas.microsoft.com/office/drawing/2014/main" id="{CA898A1E-9F81-4FC8-BF81-D4FCB512D4E8}"/>
              </a:ext>
            </a:extLst>
          </p:cNvPr>
          <p:cNvSpPr txBox="1"/>
          <p:nvPr/>
        </p:nvSpPr>
        <p:spPr bwMode="auto">
          <a:xfrm>
            <a:off x="4744825" y="3478989"/>
            <a:ext cx="6463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a:ea typeface="Myriad Pro Semibold" charset="0"/>
                <a:cs typeface="Myriad Pro Semibold" charset="0"/>
              </a:rPr>
              <a:t>+ 5</a:t>
            </a:r>
          </a:p>
        </p:txBody>
      </p:sp>
      <p:sp>
        <p:nvSpPr>
          <p:cNvPr id="16" name="TextBox 15">
            <a:extLst>
              <a:ext uri="{FF2B5EF4-FFF2-40B4-BE49-F238E27FC236}">
                <a16:creationId xmlns="" xmlns:a16="http://schemas.microsoft.com/office/drawing/2014/main" id="{24289B47-125D-4E59-8AAD-C6DFE908CD6E}"/>
              </a:ext>
            </a:extLst>
          </p:cNvPr>
          <p:cNvSpPr txBox="1"/>
          <p:nvPr/>
        </p:nvSpPr>
        <p:spPr bwMode="auto">
          <a:xfrm>
            <a:off x="4292258" y="5467232"/>
            <a:ext cx="6463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Myriad Pro Semibold"/>
                <a:ea typeface="Myriad Pro Semibold" charset="0"/>
                <a:cs typeface="Myriad Pro Semibold" charset="0"/>
              </a:rPr>
              <a:t>+ 7</a:t>
            </a:r>
          </a:p>
        </p:txBody>
      </p:sp>
      <p:sp>
        <p:nvSpPr>
          <p:cNvPr id="18" name="TextBox 17">
            <a:extLst>
              <a:ext uri="{FF2B5EF4-FFF2-40B4-BE49-F238E27FC236}">
                <a16:creationId xmlns="" xmlns:a16="http://schemas.microsoft.com/office/drawing/2014/main" id="{46859303-A8CD-4B23-B9C5-5508EA72FB3E}"/>
              </a:ext>
            </a:extLst>
          </p:cNvPr>
          <p:cNvSpPr txBox="1"/>
          <p:nvPr/>
        </p:nvSpPr>
        <p:spPr bwMode="auto">
          <a:xfrm>
            <a:off x="2774584" y="456107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98</a:t>
            </a:r>
          </a:p>
        </p:txBody>
      </p:sp>
      <p:sp>
        <p:nvSpPr>
          <p:cNvPr id="19" name="TextBox 18">
            <a:extLst>
              <a:ext uri="{FF2B5EF4-FFF2-40B4-BE49-F238E27FC236}">
                <a16:creationId xmlns="" xmlns:a16="http://schemas.microsoft.com/office/drawing/2014/main" id="{998A59DC-4248-41E6-A741-2F6E3075CA3C}"/>
              </a:ext>
            </a:extLst>
          </p:cNvPr>
          <p:cNvSpPr txBox="1"/>
          <p:nvPr/>
        </p:nvSpPr>
        <p:spPr bwMode="auto">
          <a:xfrm>
            <a:off x="3582476" y="4561079"/>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100</a:t>
            </a:r>
          </a:p>
        </p:txBody>
      </p:sp>
      <p:sp>
        <p:nvSpPr>
          <p:cNvPr id="20" name="TextBox 19">
            <a:extLst>
              <a:ext uri="{FF2B5EF4-FFF2-40B4-BE49-F238E27FC236}">
                <a16:creationId xmlns="" xmlns:a16="http://schemas.microsoft.com/office/drawing/2014/main" id="{1DEE59A2-18F3-472B-A766-D0B283F2D98B}"/>
              </a:ext>
            </a:extLst>
          </p:cNvPr>
          <p:cNvSpPr txBox="1"/>
          <p:nvPr/>
        </p:nvSpPr>
        <p:spPr bwMode="auto">
          <a:xfrm>
            <a:off x="5833954" y="4561079"/>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105</a:t>
            </a:r>
          </a:p>
        </p:txBody>
      </p:sp>
      <p:pic>
        <p:nvPicPr>
          <p:cNvPr id="28" name="Picture 27">
            <a:extLst>
              <a:ext uri="{FF2B5EF4-FFF2-40B4-BE49-F238E27FC236}">
                <a16:creationId xmlns="" xmlns:a16="http://schemas.microsoft.com/office/drawing/2014/main" id="{DA986927-24A4-4EF6-9E3B-9B1ABBC628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1798" y="4959134"/>
            <a:ext cx="3187253" cy="508763"/>
          </a:xfrm>
          <a:prstGeom prst="rect">
            <a:avLst/>
          </a:prstGeom>
        </p:spPr>
      </p:pic>
      <p:pic>
        <p:nvPicPr>
          <p:cNvPr id="30" name="Picture 29">
            <a:extLst>
              <a:ext uri="{FF2B5EF4-FFF2-40B4-BE49-F238E27FC236}">
                <a16:creationId xmlns="" xmlns:a16="http://schemas.microsoft.com/office/drawing/2014/main" id="{69A9D8A3-589B-4252-A3BE-D4B4944CD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1798" y="3881069"/>
            <a:ext cx="942709" cy="508763"/>
          </a:xfrm>
          <a:prstGeom prst="rect">
            <a:avLst/>
          </a:prstGeom>
        </p:spPr>
      </p:pic>
      <p:pic>
        <p:nvPicPr>
          <p:cNvPr id="31" name="Picture 30">
            <a:extLst>
              <a:ext uri="{FF2B5EF4-FFF2-40B4-BE49-F238E27FC236}">
                <a16:creationId xmlns="" xmlns:a16="http://schemas.microsoft.com/office/drawing/2014/main" id="{25A36396-76AA-45B6-B384-CD39C72A30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8200" y="4428661"/>
            <a:ext cx="6142570" cy="179564"/>
          </a:xfrm>
          <a:prstGeom prst="rect">
            <a:avLst/>
          </a:prstGeom>
        </p:spPr>
      </p:pic>
      <p:pic>
        <p:nvPicPr>
          <p:cNvPr id="32" name="Picture 31">
            <a:extLst>
              <a:ext uri="{FF2B5EF4-FFF2-40B4-BE49-F238E27FC236}">
                <a16:creationId xmlns="" xmlns:a16="http://schemas.microsoft.com/office/drawing/2014/main" id="{950CCA2F-1456-4FF9-95EF-BE8C97027E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9460" y="3877194"/>
            <a:ext cx="2237063" cy="508763"/>
          </a:xfrm>
          <a:prstGeom prst="rect">
            <a:avLst/>
          </a:prstGeom>
        </p:spPr>
      </p:pic>
    </p:spTree>
    <p:extLst>
      <p:ext uri="{BB962C8B-B14F-4D97-AF65-F5344CB8AC3E}">
        <p14:creationId xmlns:p14="http://schemas.microsoft.com/office/powerpoint/2010/main" val="105175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par>
                                <p:cTn id="28" presetID="10" presetClass="entr" presetSubtype="0" fill="hold" grpId="0" nodeType="withEffect">
                                  <p:stCondLst>
                                    <p:cond delay="25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left)">
                                      <p:cBhvr>
                                        <p:cTn id="51" dur="500"/>
                                        <p:tgtEl>
                                          <p:spTgt spid="28"/>
                                        </p:tgtEl>
                                      </p:cBhvr>
                                    </p:animEffect>
                                  </p:childTnLst>
                                </p:cTn>
                              </p:par>
                              <p:par>
                                <p:cTn id="52" presetID="10" presetClass="entr" presetSubtype="0" fill="hold" grpId="0" nodeType="withEffect">
                                  <p:stCondLst>
                                    <p:cond delay="25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animBg="1"/>
      <p:bldP spid="12" grpId="0"/>
      <p:bldP spid="14" grpId="0"/>
      <p:bldP spid="15" grpId="0"/>
      <p:bldP spid="16" grpId="0"/>
      <p:bldP spid="19" grpId="0"/>
      <p:bldP spid="20"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43386D6-AD26-4754-A157-8C32233C2C0D}"/>
              </a:ext>
            </a:extLst>
          </p:cNvPr>
          <p:cNvSpPr/>
          <p:nvPr/>
        </p:nvSpPr>
        <p:spPr bwMode="auto">
          <a:xfrm>
            <a:off x="5153791" y="2790132"/>
            <a:ext cx="292128" cy="1198461"/>
          </a:xfrm>
          <a:prstGeom prst="rect">
            <a:avLst/>
          </a:prstGeom>
          <a:solidFill>
            <a:srgbClr val="FF8D5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6" name="Picture 15">
            <a:extLst>
              <a:ext uri="{FF2B5EF4-FFF2-40B4-BE49-F238E27FC236}">
                <a16:creationId xmlns="" xmlns:a16="http://schemas.microsoft.com/office/drawing/2014/main" id="{E2D22F2C-D197-4248-B5BA-AA8AE2FD5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5536" y="2790133"/>
            <a:ext cx="2997513" cy="2997513"/>
          </a:xfrm>
          <a:prstGeom prst="rect">
            <a:avLst/>
          </a:prstGeom>
        </p:spPr>
      </p:pic>
      <p:sp>
        <p:nvSpPr>
          <p:cNvPr id="2" name="Text Placeholder 1"/>
          <p:cNvSpPr>
            <a:spLocks noGrp="1"/>
          </p:cNvSpPr>
          <p:nvPr>
            <p:ph type="body" sz="quarter" idx="11"/>
          </p:nvPr>
        </p:nvSpPr>
        <p:spPr/>
        <p:txBody>
          <a:bodyPr/>
          <a:lstStyle/>
          <a:p>
            <a:r>
              <a:rPr lang="en-GB" dirty="0"/>
              <a:t>1.17 Composition and calculation: 100 </a:t>
            </a:r>
            <a:r>
              <a:rPr lang="en-US" dirty="0"/>
              <a:t>– step 4:6</a:t>
            </a:r>
          </a:p>
        </p:txBody>
      </p:sp>
      <p:sp>
        <p:nvSpPr>
          <p:cNvPr id="4" name="Rectangle 3">
            <a:extLst>
              <a:ext uri="{FF2B5EF4-FFF2-40B4-BE49-F238E27FC236}">
                <a16:creationId xmlns="" xmlns:a16="http://schemas.microsoft.com/office/drawing/2014/main" id="{BAF1AB3D-726C-4CB4-946F-9DAB5EB3BCF0}"/>
              </a:ext>
            </a:extLst>
          </p:cNvPr>
          <p:cNvSpPr/>
          <p:nvPr/>
        </p:nvSpPr>
        <p:spPr bwMode="auto">
          <a:xfrm>
            <a:off x="1010952" y="2790132"/>
            <a:ext cx="2691098" cy="2997513"/>
          </a:xfrm>
          <a:prstGeom prst="rect">
            <a:avLst/>
          </a:prstGeom>
          <a:solidFill>
            <a:srgbClr val="FF8D5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Rectangle 4">
            <a:extLst>
              <a:ext uri="{FF2B5EF4-FFF2-40B4-BE49-F238E27FC236}">
                <a16:creationId xmlns="" xmlns:a16="http://schemas.microsoft.com/office/drawing/2014/main" id="{3250A18E-7299-40BC-81B0-8437EF182854}"/>
              </a:ext>
            </a:extLst>
          </p:cNvPr>
          <p:cNvSpPr/>
          <p:nvPr/>
        </p:nvSpPr>
        <p:spPr bwMode="auto">
          <a:xfrm>
            <a:off x="3697079" y="2790132"/>
            <a:ext cx="290541" cy="2391468"/>
          </a:xfrm>
          <a:prstGeom prst="rect">
            <a:avLst/>
          </a:prstGeom>
          <a:solidFill>
            <a:srgbClr val="FF8D5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 xmlns:a16="http://schemas.microsoft.com/office/drawing/2014/main" id="{DAEA6D5E-F4DC-450A-AC21-F4E76B0FB208}"/>
              </a:ext>
            </a:extLst>
          </p:cNvPr>
          <p:cNvSpPr txBox="1"/>
          <p:nvPr/>
        </p:nvSpPr>
        <p:spPr bwMode="auto">
          <a:xfrm>
            <a:off x="3269078" y="1332754"/>
            <a:ext cx="14927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104    –    6</a:t>
            </a:r>
          </a:p>
        </p:txBody>
      </p:sp>
      <p:sp>
        <p:nvSpPr>
          <p:cNvPr id="7" name="TextBox 6">
            <a:extLst>
              <a:ext uri="{FF2B5EF4-FFF2-40B4-BE49-F238E27FC236}">
                <a16:creationId xmlns="" xmlns:a16="http://schemas.microsoft.com/office/drawing/2014/main" id="{5F4AF6BE-6B03-4C4B-9B34-C886A7E6F945}"/>
              </a:ext>
            </a:extLst>
          </p:cNvPr>
          <p:cNvSpPr txBox="1"/>
          <p:nvPr/>
        </p:nvSpPr>
        <p:spPr bwMode="auto">
          <a:xfrm>
            <a:off x="4183587" y="2050170"/>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8" name="TextBox 7">
            <a:extLst>
              <a:ext uri="{FF2B5EF4-FFF2-40B4-BE49-F238E27FC236}">
                <a16:creationId xmlns="" xmlns:a16="http://schemas.microsoft.com/office/drawing/2014/main" id="{1A737F43-C210-406F-8602-9EC4B8BF5F6A}"/>
              </a:ext>
            </a:extLst>
          </p:cNvPr>
          <p:cNvSpPr txBox="1"/>
          <p:nvPr/>
        </p:nvSpPr>
        <p:spPr bwMode="auto">
          <a:xfrm>
            <a:off x="4617791" y="2050170"/>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9" name="TextBox 8">
            <a:extLst>
              <a:ext uri="{FF2B5EF4-FFF2-40B4-BE49-F238E27FC236}">
                <a16:creationId xmlns="" xmlns:a16="http://schemas.microsoft.com/office/drawing/2014/main" id="{0EEB0F5D-3E5D-49E9-A03E-FAE879FDA641}"/>
              </a:ext>
            </a:extLst>
          </p:cNvPr>
          <p:cNvSpPr txBox="1"/>
          <p:nvPr/>
        </p:nvSpPr>
        <p:spPr bwMode="auto">
          <a:xfrm>
            <a:off x="3133651" y="2008536"/>
            <a:ext cx="655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panose="020B0503030403020204" pitchFamily="34" charset="0"/>
                <a:ea typeface="Myriad Pro Semibold" charset="0"/>
                <a:cs typeface="Myriad Pro Semibold" charset="0"/>
              </a:rPr>
              <a:t>100</a:t>
            </a:r>
          </a:p>
        </p:txBody>
      </p:sp>
      <p:cxnSp>
        <p:nvCxnSpPr>
          <p:cNvPr id="10" name="Straight Arrow Connector 9">
            <a:extLst>
              <a:ext uri="{FF2B5EF4-FFF2-40B4-BE49-F238E27FC236}">
                <a16:creationId xmlns="" xmlns:a16="http://schemas.microsoft.com/office/drawing/2014/main" id="{D241CE16-10E6-4777-9F25-B19BD1CDBB0F}"/>
              </a:ext>
            </a:extLst>
          </p:cNvPr>
          <p:cNvCxnSpPr>
            <a:cxnSpLocks/>
          </p:cNvCxnSpPr>
          <p:nvPr/>
        </p:nvCxnSpPr>
        <p:spPr bwMode="auto">
          <a:xfrm flipH="1">
            <a:off x="4356690" y="1767332"/>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a:extLst>
              <a:ext uri="{FF2B5EF4-FFF2-40B4-BE49-F238E27FC236}">
                <a16:creationId xmlns="" xmlns:a16="http://schemas.microsoft.com/office/drawing/2014/main" id="{BBF9267C-D4E8-483D-AA03-8122803A734C}"/>
              </a:ext>
            </a:extLst>
          </p:cNvPr>
          <p:cNvCxnSpPr>
            <a:cxnSpLocks/>
          </p:cNvCxnSpPr>
          <p:nvPr/>
        </p:nvCxnSpPr>
        <p:spPr bwMode="auto">
          <a:xfrm>
            <a:off x="4671329" y="1767332"/>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Rounded Corners 11">
            <a:extLst>
              <a:ext uri="{FF2B5EF4-FFF2-40B4-BE49-F238E27FC236}">
                <a16:creationId xmlns="" xmlns:a16="http://schemas.microsoft.com/office/drawing/2014/main" id="{E0EAE78B-ACE6-4CD5-849C-08B27FBB72E8}"/>
              </a:ext>
            </a:extLst>
          </p:cNvPr>
          <p:cNvSpPr/>
          <p:nvPr/>
        </p:nvSpPr>
        <p:spPr bwMode="auto">
          <a:xfrm rot="2741873" flipH="1">
            <a:off x="3197343" y="1643463"/>
            <a:ext cx="1462359" cy="524237"/>
          </a:xfrm>
          <a:prstGeom prst="roundRect">
            <a:avLst>
              <a:gd name="adj" fmla="val 50000"/>
            </a:avLst>
          </a:prstGeom>
          <a:noFill/>
          <a:ln w="19050"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 xmlns:a16="http://schemas.microsoft.com/office/drawing/2014/main" id="{954CA17B-50C8-4B8A-A339-6696BB8DC32C}"/>
              </a:ext>
            </a:extLst>
          </p:cNvPr>
          <p:cNvSpPr txBox="1"/>
          <p:nvPr/>
        </p:nvSpPr>
        <p:spPr bwMode="auto">
          <a:xfrm>
            <a:off x="4892228" y="1332754"/>
            <a:ext cx="9444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98</a:t>
            </a:r>
          </a:p>
        </p:txBody>
      </p:sp>
      <p:sp>
        <p:nvSpPr>
          <p:cNvPr id="14" name="Rectangle 13">
            <a:extLst>
              <a:ext uri="{FF2B5EF4-FFF2-40B4-BE49-F238E27FC236}">
                <a16:creationId xmlns="" xmlns:a16="http://schemas.microsoft.com/office/drawing/2014/main" id="{A1686FDF-8A6B-4CAD-B684-D8DFD5F66CFA}"/>
              </a:ext>
            </a:extLst>
          </p:cNvPr>
          <p:cNvSpPr/>
          <p:nvPr/>
        </p:nvSpPr>
        <p:spPr bwMode="auto">
          <a:xfrm>
            <a:off x="3702050" y="5181601"/>
            <a:ext cx="290541" cy="606044"/>
          </a:xfrm>
          <a:prstGeom prst="rect">
            <a:avLst/>
          </a:prstGeom>
          <a:solidFill>
            <a:srgbClr val="FF8D5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5" name="Picture 14">
            <a:extLst>
              <a:ext uri="{FF2B5EF4-FFF2-40B4-BE49-F238E27FC236}">
                <a16:creationId xmlns="" xmlns:a16="http://schemas.microsoft.com/office/drawing/2014/main" id="{84250BB0-7565-4CC6-9E83-38B366E7B4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952" y="2790134"/>
            <a:ext cx="2997513" cy="2997513"/>
          </a:xfrm>
          <a:prstGeom prst="rect">
            <a:avLst/>
          </a:prstGeom>
        </p:spPr>
      </p:pic>
    </p:spTree>
    <p:extLst>
      <p:ext uri="{BB962C8B-B14F-4D97-AF65-F5344CB8AC3E}">
        <p14:creationId xmlns:p14="http://schemas.microsoft.com/office/powerpoint/2010/main" val="356243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1500" fill="hold"/>
                                        <p:tgtEl>
                                          <p:spTgt spid="3"/>
                                        </p:tgtEl>
                                        <p:attrNameLst>
                                          <p:attrName>fillcolor</p:attrName>
                                        </p:attrNameLst>
                                      </p:cBhvr>
                                      <p:to>
                                        <a:srgbClr val="FFE2D8"/>
                                      </p:to>
                                    </p:animClr>
                                    <p:set>
                                      <p:cBhvr>
                                        <p:cTn id="27" dur="1500" fill="hold"/>
                                        <p:tgtEl>
                                          <p:spTgt spid="3"/>
                                        </p:tgtEl>
                                        <p:attrNameLst>
                                          <p:attrName>fill.type</p:attrName>
                                        </p:attrNameLst>
                                      </p:cBhvr>
                                      <p:to>
                                        <p:strVal val="solid"/>
                                      </p:to>
                                    </p:set>
                                    <p:set>
                                      <p:cBhvr>
                                        <p:cTn id="28" dur="1500" fill="hold"/>
                                        <p:tgtEl>
                                          <p:spTgt spid="3"/>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1500" fill="hold"/>
                                        <p:tgtEl>
                                          <p:spTgt spid="14"/>
                                        </p:tgtEl>
                                        <p:attrNameLst>
                                          <p:attrName>fillcolor</p:attrName>
                                        </p:attrNameLst>
                                      </p:cBhvr>
                                      <p:to>
                                        <a:srgbClr val="FFE2D8"/>
                                      </p:to>
                                    </p:animClr>
                                    <p:set>
                                      <p:cBhvr>
                                        <p:cTn id="38" dur="1500" fill="hold"/>
                                        <p:tgtEl>
                                          <p:spTgt spid="14"/>
                                        </p:tgtEl>
                                        <p:attrNameLst>
                                          <p:attrName>fill.type</p:attrName>
                                        </p:attrNameLst>
                                      </p:cBhvr>
                                      <p:to>
                                        <p:strVal val="solid"/>
                                      </p:to>
                                    </p:set>
                                    <p:set>
                                      <p:cBhvr>
                                        <p:cTn id="39" dur="1500" fill="hold"/>
                                        <p:tgtEl>
                                          <p:spTgt spid="14"/>
                                        </p:tgtEl>
                                        <p:attrNameLst>
                                          <p:attrName>fill.on</p:attrName>
                                        </p:attrNameLst>
                                      </p:cBhvr>
                                      <p:to>
                                        <p:strVal val="tru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2" grpId="0" animBg="1"/>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4:6</a:t>
            </a:r>
          </a:p>
        </p:txBody>
      </p:sp>
      <p:sp>
        <p:nvSpPr>
          <p:cNvPr id="21" name="TextBox 20">
            <a:extLst>
              <a:ext uri="{FF2B5EF4-FFF2-40B4-BE49-F238E27FC236}">
                <a16:creationId xmlns="" xmlns:a16="http://schemas.microsoft.com/office/drawing/2014/main" id="{E6706397-51FF-4920-8A6A-B3EB226E2363}"/>
              </a:ext>
            </a:extLst>
          </p:cNvPr>
          <p:cNvSpPr txBox="1"/>
          <p:nvPr/>
        </p:nvSpPr>
        <p:spPr bwMode="auto">
          <a:xfrm>
            <a:off x="3269078" y="1332754"/>
            <a:ext cx="14927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104    –    6</a:t>
            </a:r>
          </a:p>
        </p:txBody>
      </p:sp>
      <p:sp>
        <p:nvSpPr>
          <p:cNvPr id="22" name="TextBox 21">
            <a:extLst>
              <a:ext uri="{FF2B5EF4-FFF2-40B4-BE49-F238E27FC236}">
                <a16:creationId xmlns="" xmlns:a16="http://schemas.microsoft.com/office/drawing/2014/main" id="{2ECF316E-E88E-4AD1-BCB8-EEF9DB5ED6E4}"/>
              </a:ext>
            </a:extLst>
          </p:cNvPr>
          <p:cNvSpPr txBox="1"/>
          <p:nvPr/>
        </p:nvSpPr>
        <p:spPr bwMode="auto">
          <a:xfrm>
            <a:off x="4183587" y="2050170"/>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23" name="TextBox 22">
            <a:extLst>
              <a:ext uri="{FF2B5EF4-FFF2-40B4-BE49-F238E27FC236}">
                <a16:creationId xmlns="" xmlns:a16="http://schemas.microsoft.com/office/drawing/2014/main" id="{BD97C382-0672-4C1E-B141-1DBB06ABB7AE}"/>
              </a:ext>
            </a:extLst>
          </p:cNvPr>
          <p:cNvSpPr txBox="1"/>
          <p:nvPr/>
        </p:nvSpPr>
        <p:spPr bwMode="auto">
          <a:xfrm>
            <a:off x="4617791" y="2050170"/>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24" name="TextBox 23">
            <a:extLst>
              <a:ext uri="{FF2B5EF4-FFF2-40B4-BE49-F238E27FC236}">
                <a16:creationId xmlns="" xmlns:a16="http://schemas.microsoft.com/office/drawing/2014/main" id="{7E76F1D9-7506-47A4-84EE-53BE4E012D7A}"/>
              </a:ext>
            </a:extLst>
          </p:cNvPr>
          <p:cNvSpPr txBox="1"/>
          <p:nvPr/>
        </p:nvSpPr>
        <p:spPr bwMode="auto">
          <a:xfrm>
            <a:off x="3133651" y="2008536"/>
            <a:ext cx="655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panose="020B0503030403020204" pitchFamily="34" charset="0"/>
                <a:ea typeface="Myriad Pro Semibold" charset="0"/>
                <a:cs typeface="Myriad Pro Semibold" charset="0"/>
              </a:rPr>
              <a:t>100</a:t>
            </a:r>
          </a:p>
        </p:txBody>
      </p:sp>
      <p:cxnSp>
        <p:nvCxnSpPr>
          <p:cNvPr id="25" name="Straight Arrow Connector 24">
            <a:extLst>
              <a:ext uri="{FF2B5EF4-FFF2-40B4-BE49-F238E27FC236}">
                <a16:creationId xmlns="" xmlns:a16="http://schemas.microsoft.com/office/drawing/2014/main" id="{4BBBFF31-57AD-499D-BF76-2B8F976A8CFC}"/>
              </a:ext>
            </a:extLst>
          </p:cNvPr>
          <p:cNvCxnSpPr>
            <a:cxnSpLocks/>
          </p:cNvCxnSpPr>
          <p:nvPr/>
        </p:nvCxnSpPr>
        <p:spPr bwMode="auto">
          <a:xfrm flipH="1">
            <a:off x="4356690" y="1767332"/>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a:extLst>
              <a:ext uri="{FF2B5EF4-FFF2-40B4-BE49-F238E27FC236}">
                <a16:creationId xmlns="" xmlns:a16="http://schemas.microsoft.com/office/drawing/2014/main" id="{187D73A1-B90B-41EC-9A63-B77D40B6F9D2}"/>
              </a:ext>
            </a:extLst>
          </p:cNvPr>
          <p:cNvCxnSpPr>
            <a:cxnSpLocks/>
          </p:cNvCxnSpPr>
          <p:nvPr/>
        </p:nvCxnSpPr>
        <p:spPr bwMode="auto">
          <a:xfrm>
            <a:off x="4671329" y="1767332"/>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Rectangle: Rounded Corners 26">
            <a:extLst>
              <a:ext uri="{FF2B5EF4-FFF2-40B4-BE49-F238E27FC236}">
                <a16:creationId xmlns="" xmlns:a16="http://schemas.microsoft.com/office/drawing/2014/main" id="{3EC6D032-E59B-47F1-A436-903666D77B58}"/>
              </a:ext>
            </a:extLst>
          </p:cNvPr>
          <p:cNvSpPr/>
          <p:nvPr/>
        </p:nvSpPr>
        <p:spPr bwMode="auto">
          <a:xfrm rot="2741873" flipH="1">
            <a:off x="3197343" y="1643463"/>
            <a:ext cx="1462359" cy="524237"/>
          </a:xfrm>
          <a:prstGeom prst="roundRect">
            <a:avLst>
              <a:gd name="adj" fmla="val 50000"/>
            </a:avLst>
          </a:prstGeom>
          <a:noFill/>
          <a:ln w="19050"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8" name="TextBox 27">
            <a:extLst>
              <a:ext uri="{FF2B5EF4-FFF2-40B4-BE49-F238E27FC236}">
                <a16:creationId xmlns="" xmlns:a16="http://schemas.microsoft.com/office/drawing/2014/main" id="{A4E59F11-03EC-4933-B35C-1F08B2BA8EB7}"/>
              </a:ext>
            </a:extLst>
          </p:cNvPr>
          <p:cNvSpPr txBox="1"/>
          <p:nvPr/>
        </p:nvSpPr>
        <p:spPr bwMode="auto">
          <a:xfrm>
            <a:off x="4892228" y="1332754"/>
            <a:ext cx="9444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98</a:t>
            </a:r>
          </a:p>
        </p:txBody>
      </p:sp>
      <p:sp>
        <p:nvSpPr>
          <p:cNvPr id="29" name="TextBox 28">
            <a:extLst>
              <a:ext uri="{FF2B5EF4-FFF2-40B4-BE49-F238E27FC236}">
                <a16:creationId xmlns="" xmlns:a16="http://schemas.microsoft.com/office/drawing/2014/main" id="{1E6A3AA3-0A03-4C74-9D55-5BAA8616E9B8}"/>
              </a:ext>
            </a:extLst>
          </p:cNvPr>
          <p:cNvSpPr txBox="1"/>
          <p:nvPr/>
        </p:nvSpPr>
        <p:spPr bwMode="auto">
          <a:xfrm>
            <a:off x="3185215" y="3478989"/>
            <a:ext cx="6158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Arial" panose="020B0604020202020204" pitchFamily="34" charset="0"/>
                <a:ea typeface="Myriad Pro Semibold" charset="0"/>
                <a:cs typeface="Arial" panose="020B0604020202020204" pitchFamily="34" charset="0"/>
              </a:rPr>
              <a:t>−</a:t>
            </a:r>
            <a:r>
              <a:rPr lang="en-GB" sz="2400" dirty="0">
                <a:solidFill>
                  <a:srgbClr val="00628C"/>
                </a:solidFill>
                <a:latin typeface="Myriad Pro Semibold"/>
                <a:ea typeface="Myriad Pro Semibold" charset="0"/>
                <a:cs typeface="Myriad Pro Semibold" charset="0"/>
              </a:rPr>
              <a:t> 2</a:t>
            </a:r>
          </a:p>
        </p:txBody>
      </p:sp>
      <p:sp>
        <p:nvSpPr>
          <p:cNvPr id="30" name="TextBox 29">
            <a:extLst>
              <a:ext uri="{FF2B5EF4-FFF2-40B4-BE49-F238E27FC236}">
                <a16:creationId xmlns="" xmlns:a16="http://schemas.microsoft.com/office/drawing/2014/main" id="{3CC92C27-EC96-42AF-9FF7-13B9B6CDFF60}"/>
              </a:ext>
            </a:extLst>
          </p:cNvPr>
          <p:cNvSpPr txBox="1"/>
          <p:nvPr/>
        </p:nvSpPr>
        <p:spPr bwMode="auto">
          <a:xfrm>
            <a:off x="4516944" y="3478989"/>
            <a:ext cx="6158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Arial" panose="020B0604020202020204" pitchFamily="34" charset="0"/>
                <a:ea typeface="Myriad Pro Semibold" charset="0"/>
                <a:cs typeface="Arial" panose="020B0604020202020204" pitchFamily="34" charset="0"/>
              </a:rPr>
              <a:t>− </a:t>
            </a:r>
            <a:r>
              <a:rPr lang="en-GB" sz="2400" dirty="0">
                <a:solidFill>
                  <a:srgbClr val="00628C"/>
                </a:solidFill>
                <a:latin typeface="Myriad Pro Semibold"/>
                <a:ea typeface="Myriad Pro Semibold" charset="0"/>
                <a:cs typeface="Myriad Pro Semibold" charset="0"/>
              </a:rPr>
              <a:t>4</a:t>
            </a:r>
          </a:p>
        </p:txBody>
      </p:sp>
      <p:sp>
        <p:nvSpPr>
          <p:cNvPr id="31" name="TextBox 30">
            <a:extLst>
              <a:ext uri="{FF2B5EF4-FFF2-40B4-BE49-F238E27FC236}">
                <a16:creationId xmlns="" xmlns:a16="http://schemas.microsoft.com/office/drawing/2014/main" id="{D4D310B5-DD89-48B0-B08F-87B4BC8727D1}"/>
              </a:ext>
            </a:extLst>
          </p:cNvPr>
          <p:cNvSpPr txBox="1"/>
          <p:nvPr/>
        </p:nvSpPr>
        <p:spPr bwMode="auto">
          <a:xfrm>
            <a:off x="4046529" y="5467232"/>
            <a:ext cx="6158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628C"/>
                </a:solidFill>
                <a:latin typeface="Arial" panose="020B0604020202020204" pitchFamily="34" charset="0"/>
                <a:ea typeface="Myriad Pro Semibold" charset="0"/>
                <a:cs typeface="Arial" panose="020B0604020202020204" pitchFamily="34" charset="0"/>
              </a:rPr>
              <a:t>−</a:t>
            </a:r>
            <a:r>
              <a:rPr lang="en-GB" sz="2400" dirty="0">
                <a:solidFill>
                  <a:srgbClr val="00628C"/>
                </a:solidFill>
                <a:latin typeface="Myriad Pro Semibold"/>
                <a:ea typeface="Myriad Pro Semibold" charset="0"/>
                <a:cs typeface="Myriad Pro Semibold" charset="0"/>
              </a:rPr>
              <a:t> 6</a:t>
            </a:r>
          </a:p>
        </p:txBody>
      </p:sp>
      <p:sp>
        <p:nvSpPr>
          <p:cNvPr id="32" name="TextBox 31">
            <a:extLst>
              <a:ext uri="{FF2B5EF4-FFF2-40B4-BE49-F238E27FC236}">
                <a16:creationId xmlns="" xmlns:a16="http://schemas.microsoft.com/office/drawing/2014/main" id="{DC578FCB-BB50-46D1-94D3-35472C479BF1}"/>
              </a:ext>
            </a:extLst>
          </p:cNvPr>
          <p:cNvSpPr txBox="1"/>
          <p:nvPr/>
        </p:nvSpPr>
        <p:spPr bwMode="auto">
          <a:xfrm>
            <a:off x="2774584" y="456107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98</a:t>
            </a:r>
          </a:p>
        </p:txBody>
      </p:sp>
      <p:sp>
        <p:nvSpPr>
          <p:cNvPr id="33" name="TextBox 32">
            <a:extLst>
              <a:ext uri="{FF2B5EF4-FFF2-40B4-BE49-F238E27FC236}">
                <a16:creationId xmlns="" xmlns:a16="http://schemas.microsoft.com/office/drawing/2014/main" id="{6A37D178-046D-4167-9934-D94937663B2E}"/>
              </a:ext>
            </a:extLst>
          </p:cNvPr>
          <p:cNvSpPr txBox="1"/>
          <p:nvPr/>
        </p:nvSpPr>
        <p:spPr bwMode="auto">
          <a:xfrm>
            <a:off x="3582476" y="4561079"/>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100</a:t>
            </a:r>
          </a:p>
        </p:txBody>
      </p:sp>
      <p:sp>
        <p:nvSpPr>
          <p:cNvPr id="34" name="TextBox 33">
            <a:extLst>
              <a:ext uri="{FF2B5EF4-FFF2-40B4-BE49-F238E27FC236}">
                <a16:creationId xmlns="" xmlns:a16="http://schemas.microsoft.com/office/drawing/2014/main" id="{F28306EB-BF56-4CB8-B27A-84E7F6779C9D}"/>
              </a:ext>
            </a:extLst>
          </p:cNvPr>
          <p:cNvSpPr txBox="1"/>
          <p:nvPr/>
        </p:nvSpPr>
        <p:spPr bwMode="auto">
          <a:xfrm>
            <a:off x="5377252" y="4561079"/>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104</a:t>
            </a:r>
          </a:p>
        </p:txBody>
      </p:sp>
      <p:pic>
        <p:nvPicPr>
          <p:cNvPr id="36" name="Picture 35">
            <a:extLst>
              <a:ext uri="{FF2B5EF4-FFF2-40B4-BE49-F238E27FC236}">
                <a16:creationId xmlns="" xmlns:a16="http://schemas.microsoft.com/office/drawing/2014/main" id="{32B03564-9D46-4B0F-9526-53870E103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983698" y="3881069"/>
            <a:ext cx="942709" cy="508763"/>
          </a:xfrm>
          <a:prstGeom prst="rect">
            <a:avLst/>
          </a:prstGeom>
        </p:spPr>
      </p:pic>
      <p:pic>
        <p:nvPicPr>
          <p:cNvPr id="37" name="Picture 36">
            <a:extLst>
              <a:ext uri="{FF2B5EF4-FFF2-40B4-BE49-F238E27FC236}">
                <a16:creationId xmlns="" xmlns:a16="http://schemas.microsoft.com/office/drawing/2014/main" id="{4D5ED6DB-73A1-4302-BDC1-A87EA6EDBD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8200" y="4428661"/>
            <a:ext cx="6142570" cy="179564"/>
          </a:xfrm>
          <a:prstGeom prst="rect">
            <a:avLst/>
          </a:prstGeom>
        </p:spPr>
      </p:pic>
      <p:pic>
        <p:nvPicPr>
          <p:cNvPr id="42" name="Picture 41">
            <a:extLst>
              <a:ext uri="{FF2B5EF4-FFF2-40B4-BE49-F238E27FC236}">
                <a16:creationId xmlns="" xmlns:a16="http://schemas.microsoft.com/office/drawing/2014/main" id="{8B5742EC-1735-4446-BEFD-51AC2EC3C2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5841" y="3881069"/>
            <a:ext cx="1818081" cy="508763"/>
          </a:xfrm>
          <a:prstGeom prst="rect">
            <a:avLst/>
          </a:prstGeom>
        </p:spPr>
      </p:pic>
      <p:pic>
        <p:nvPicPr>
          <p:cNvPr id="44" name="Picture 43">
            <a:extLst>
              <a:ext uri="{FF2B5EF4-FFF2-40B4-BE49-F238E27FC236}">
                <a16:creationId xmlns="" xmlns:a16="http://schemas.microsoft.com/office/drawing/2014/main" id="{159CFE21-490E-4BD6-ADA1-1311C7022D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7812" y="4972372"/>
            <a:ext cx="2753309" cy="508763"/>
          </a:xfrm>
          <a:prstGeom prst="rect">
            <a:avLst/>
          </a:prstGeom>
        </p:spPr>
      </p:pic>
    </p:spTree>
    <p:extLst>
      <p:ext uri="{BB962C8B-B14F-4D97-AF65-F5344CB8AC3E}">
        <p14:creationId xmlns:p14="http://schemas.microsoft.com/office/powerpoint/2010/main" val="44113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par>
                                <p:cTn id="8" presetID="22" presetClass="entr" presetSubtype="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up)">
                                      <p:cBhvr>
                                        <p:cTn id="10" dur="500"/>
                                        <p:tgtEl>
                                          <p:spTgt spid="2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right)">
                                      <p:cBhvr>
                                        <p:cTn id="22" dur="500"/>
                                        <p:tgtEl>
                                          <p:spTgt spid="42"/>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right)">
                                      <p:cBhvr>
                                        <p:cTn id="51" dur="500"/>
                                        <p:tgtEl>
                                          <p:spTgt spid="44"/>
                                        </p:tgtEl>
                                      </p:cBhvr>
                                    </p:animEffect>
                                  </p:childTnLst>
                                </p:cTn>
                              </p:par>
                              <p:par>
                                <p:cTn id="52" presetID="10" presetClass="entr" presetSubtype="0" fill="hold" grpId="0" nodeType="withEffect">
                                  <p:stCondLst>
                                    <p:cond delay="25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7" grpId="0" animBg="1"/>
      <p:bldP spid="28" grpId="0"/>
      <p:bldP spid="29" grpId="0"/>
      <p:bldP spid="30" grpId="0"/>
      <p:bldP spid="31" grpId="0"/>
      <p:bldP spid="32" grpId="0"/>
      <p:bldP spid="3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4:7</a:t>
            </a:r>
          </a:p>
        </p:txBody>
      </p:sp>
      <p:pic>
        <p:nvPicPr>
          <p:cNvPr id="5" name="Picture 4">
            <a:extLst>
              <a:ext uri="{FF2B5EF4-FFF2-40B4-BE49-F238E27FC236}">
                <a16:creationId xmlns="" xmlns:a16="http://schemas.microsoft.com/office/drawing/2014/main" id="{7A937645-6090-4767-80F0-6390788AE9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6638" y="956402"/>
            <a:ext cx="2610724" cy="5211897"/>
          </a:xfrm>
          <a:prstGeom prst="rect">
            <a:avLst/>
          </a:prstGeom>
        </p:spPr>
      </p:pic>
    </p:spTree>
    <p:extLst>
      <p:ext uri="{BB962C8B-B14F-4D97-AF65-F5344CB8AC3E}">
        <p14:creationId xmlns:p14="http://schemas.microsoft.com/office/powerpoint/2010/main" val="12499588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4:7</a:t>
            </a:r>
          </a:p>
        </p:txBody>
      </p:sp>
      <p:pic>
        <p:nvPicPr>
          <p:cNvPr id="6" name="Picture 5">
            <a:extLst>
              <a:ext uri="{FF2B5EF4-FFF2-40B4-BE49-F238E27FC236}">
                <a16:creationId xmlns="" xmlns:a16="http://schemas.microsoft.com/office/drawing/2014/main" id="{BAFF8404-5FCA-497E-B93E-3432B63AA3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974" y="1468764"/>
            <a:ext cx="6150053" cy="3920472"/>
          </a:xfrm>
          <a:prstGeom prst="rect">
            <a:avLst/>
          </a:prstGeom>
        </p:spPr>
      </p:pic>
      <p:sp>
        <p:nvSpPr>
          <p:cNvPr id="7" name="Rectangle 6">
            <a:extLst>
              <a:ext uri="{FF2B5EF4-FFF2-40B4-BE49-F238E27FC236}">
                <a16:creationId xmlns="" xmlns:a16="http://schemas.microsoft.com/office/drawing/2014/main" id="{FBF7BAE5-B523-4493-B63E-1F2DD7063415}"/>
              </a:ext>
            </a:extLst>
          </p:cNvPr>
          <p:cNvSpPr/>
          <p:nvPr/>
        </p:nvSpPr>
        <p:spPr bwMode="auto">
          <a:xfrm>
            <a:off x="3350419" y="3412332"/>
            <a:ext cx="604837" cy="612000"/>
          </a:xfrm>
          <a:prstGeom prst="rect">
            <a:avLst/>
          </a:prstGeom>
          <a:solidFill>
            <a:srgbClr val="446FB2"/>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 xmlns:a16="http://schemas.microsoft.com/office/drawing/2014/main" id="{2BD1C2EB-1654-4FEB-8F26-02AABA61165C}"/>
              </a:ext>
            </a:extLst>
          </p:cNvPr>
          <p:cNvSpPr/>
          <p:nvPr/>
        </p:nvSpPr>
        <p:spPr bwMode="auto">
          <a:xfrm>
            <a:off x="3350419" y="2805112"/>
            <a:ext cx="604837" cy="608400"/>
          </a:xfrm>
          <a:prstGeom prst="rect">
            <a:avLst/>
          </a:prstGeom>
          <a:solidFill>
            <a:srgbClr val="446FB2"/>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95808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4:8</a:t>
            </a:r>
          </a:p>
        </p:txBody>
      </p:sp>
      <p:sp>
        <p:nvSpPr>
          <p:cNvPr id="6" name="TextBox 5">
            <a:extLst>
              <a:ext uri="{FF2B5EF4-FFF2-40B4-BE49-F238E27FC236}">
                <a16:creationId xmlns="" xmlns:a16="http://schemas.microsoft.com/office/drawing/2014/main" id="{05251D72-B297-4C45-8DA5-53A70257B975}"/>
              </a:ext>
            </a:extLst>
          </p:cNvPr>
          <p:cNvSpPr txBox="1"/>
          <p:nvPr/>
        </p:nvSpPr>
        <p:spPr bwMode="auto">
          <a:xfrm>
            <a:off x="3107257" y="1720433"/>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a:t>
            </a:r>
          </a:p>
        </p:txBody>
      </p:sp>
      <p:sp>
        <p:nvSpPr>
          <p:cNvPr id="7" name="TextBox 6">
            <a:extLst>
              <a:ext uri="{FF2B5EF4-FFF2-40B4-BE49-F238E27FC236}">
                <a16:creationId xmlns="" xmlns:a16="http://schemas.microsoft.com/office/drawing/2014/main" id="{0E062CA5-0E74-4EBD-889A-D4DDBA798BCA}"/>
              </a:ext>
            </a:extLst>
          </p:cNvPr>
          <p:cNvSpPr txBox="1"/>
          <p:nvPr/>
        </p:nvSpPr>
        <p:spPr bwMode="auto">
          <a:xfrm>
            <a:off x="3462914" y="1720433"/>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80</a:t>
            </a:r>
          </a:p>
        </p:txBody>
      </p:sp>
      <p:sp>
        <p:nvSpPr>
          <p:cNvPr id="8" name="TextBox 7">
            <a:extLst>
              <a:ext uri="{FF2B5EF4-FFF2-40B4-BE49-F238E27FC236}">
                <a16:creationId xmlns="" xmlns:a16="http://schemas.microsoft.com/office/drawing/2014/main" id="{B607BAD8-45DF-40CB-8576-1CE6B178B333}"/>
              </a:ext>
            </a:extLst>
          </p:cNvPr>
          <p:cNvSpPr txBox="1"/>
          <p:nvPr/>
        </p:nvSpPr>
        <p:spPr bwMode="auto">
          <a:xfrm>
            <a:off x="4121320" y="1720433"/>
            <a:ext cx="655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panose="020B0503030403020204" pitchFamily="34" charset="0"/>
                <a:ea typeface="Myriad Pro Semibold" charset="0"/>
                <a:cs typeface="Myriad Pro Semibold" charset="0"/>
              </a:rPr>
              <a:t>110</a:t>
            </a:r>
          </a:p>
        </p:txBody>
      </p:sp>
      <p:cxnSp>
        <p:nvCxnSpPr>
          <p:cNvPr id="9" name="Straight Arrow Connector 8">
            <a:extLst>
              <a:ext uri="{FF2B5EF4-FFF2-40B4-BE49-F238E27FC236}">
                <a16:creationId xmlns="" xmlns:a16="http://schemas.microsoft.com/office/drawing/2014/main" id="{9322BAB1-8B64-4C45-85B6-E1607793CCB6}"/>
              </a:ext>
            </a:extLst>
          </p:cNvPr>
          <p:cNvCxnSpPr>
            <a:cxnSpLocks/>
          </p:cNvCxnSpPr>
          <p:nvPr/>
        </p:nvCxnSpPr>
        <p:spPr bwMode="auto">
          <a:xfrm flipH="1">
            <a:off x="3280360" y="1437595"/>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 xmlns:a16="http://schemas.microsoft.com/office/drawing/2014/main" id="{45B0DF45-8C90-4204-88DB-B9A34E447426}"/>
              </a:ext>
            </a:extLst>
          </p:cNvPr>
          <p:cNvCxnSpPr>
            <a:cxnSpLocks/>
          </p:cNvCxnSpPr>
          <p:nvPr/>
        </p:nvCxnSpPr>
        <p:spPr bwMode="auto">
          <a:xfrm>
            <a:off x="3594999" y="1437595"/>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Rounded Corners 10">
            <a:extLst>
              <a:ext uri="{FF2B5EF4-FFF2-40B4-BE49-F238E27FC236}">
                <a16:creationId xmlns="" xmlns:a16="http://schemas.microsoft.com/office/drawing/2014/main" id="{B0D43C98-EF43-4CD7-A575-99F04BA69573}"/>
              </a:ext>
            </a:extLst>
          </p:cNvPr>
          <p:cNvSpPr/>
          <p:nvPr/>
        </p:nvSpPr>
        <p:spPr bwMode="auto">
          <a:xfrm rot="19131593">
            <a:off x="3382206" y="1385559"/>
            <a:ext cx="1459176" cy="432789"/>
          </a:xfrm>
          <a:prstGeom prst="roundRect">
            <a:avLst>
              <a:gd name="adj" fmla="val 50000"/>
            </a:avLst>
          </a:prstGeom>
          <a:noFill/>
          <a:ln w="19050"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 xmlns:a16="http://schemas.microsoft.com/office/drawing/2014/main" id="{6580C51A-BC7F-4892-B1DC-05094A57DCE2}"/>
              </a:ext>
            </a:extLst>
          </p:cNvPr>
          <p:cNvSpPr txBox="1"/>
          <p:nvPr/>
        </p:nvSpPr>
        <p:spPr bwMode="auto">
          <a:xfrm>
            <a:off x="4813681" y="1003017"/>
            <a:ext cx="1101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117</a:t>
            </a:r>
          </a:p>
        </p:txBody>
      </p:sp>
      <p:pic>
        <p:nvPicPr>
          <p:cNvPr id="27" name="Picture 26">
            <a:extLst>
              <a:ext uri="{FF2B5EF4-FFF2-40B4-BE49-F238E27FC236}">
                <a16:creationId xmlns="" xmlns:a16="http://schemas.microsoft.com/office/drawing/2014/main" id="{5E3C5588-10DC-4F45-8C66-EA3BE0304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2000" y="3119614"/>
            <a:ext cx="157950" cy="1421544"/>
          </a:xfrm>
          <a:prstGeom prst="rect">
            <a:avLst/>
          </a:prstGeom>
        </p:spPr>
      </p:pic>
      <p:pic>
        <p:nvPicPr>
          <p:cNvPr id="28" name="Picture 27">
            <a:extLst>
              <a:ext uri="{FF2B5EF4-FFF2-40B4-BE49-F238E27FC236}">
                <a16:creationId xmlns="" xmlns:a16="http://schemas.microsoft.com/office/drawing/2014/main" id="{85505D22-9994-4944-BF0D-BDF89520B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3781" y="3119614"/>
            <a:ext cx="157950" cy="1421544"/>
          </a:xfrm>
          <a:prstGeom prst="rect">
            <a:avLst/>
          </a:prstGeom>
        </p:spPr>
      </p:pic>
      <p:pic>
        <p:nvPicPr>
          <p:cNvPr id="29" name="Picture 28">
            <a:extLst>
              <a:ext uri="{FF2B5EF4-FFF2-40B4-BE49-F238E27FC236}">
                <a16:creationId xmlns="" xmlns:a16="http://schemas.microsoft.com/office/drawing/2014/main" id="{B33E028E-A6B9-41B2-AC4E-A16962E18A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5562" y="3119614"/>
            <a:ext cx="157950" cy="1421544"/>
          </a:xfrm>
          <a:prstGeom prst="rect">
            <a:avLst/>
          </a:prstGeom>
        </p:spPr>
      </p:pic>
      <p:pic>
        <p:nvPicPr>
          <p:cNvPr id="30" name="Picture 29">
            <a:extLst>
              <a:ext uri="{FF2B5EF4-FFF2-40B4-BE49-F238E27FC236}">
                <a16:creationId xmlns="" xmlns:a16="http://schemas.microsoft.com/office/drawing/2014/main" id="{C5EDB135-310D-4139-A22C-94BF970326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343" y="3119614"/>
            <a:ext cx="157950" cy="1421544"/>
          </a:xfrm>
          <a:prstGeom prst="rect">
            <a:avLst/>
          </a:prstGeom>
        </p:spPr>
      </p:pic>
      <p:pic>
        <p:nvPicPr>
          <p:cNvPr id="31" name="Picture 30">
            <a:extLst>
              <a:ext uri="{FF2B5EF4-FFF2-40B4-BE49-F238E27FC236}">
                <a16:creationId xmlns="" xmlns:a16="http://schemas.microsoft.com/office/drawing/2014/main" id="{75C11F95-05CE-45D0-B65E-9122C760CD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9124" y="3119614"/>
            <a:ext cx="157950" cy="1421544"/>
          </a:xfrm>
          <a:prstGeom prst="rect">
            <a:avLst/>
          </a:prstGeom>
        </p:spPr>
      </p:pic>
      <p:pic>
        <p:nvPicPr>
          <p:cNvPr id="32" name="Picture 31">
            <a:extLst>
              <a:ext uri="{FF2B5EF4-FFF2-40B4-BE49-F238E27FC236}">
                <a16:creationId xmlns="" xmlns:a16="http://schemas.microsoft.com/office/drawing/2014/main" id="{72065BDC-CB36-4197-90F5-2870209F7C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7957" y="3119614"/>
            <a:ext cx="157950" cy="1421544"/>
          </a:xfrm>
          <a:prstGeom prst="rect">
            <a:avLst/>
          </a:prstGeom>
        </p:spPr>
      </p:pic>
      <p:pic>
        <p:nvPicPr>
          <p:cNvPr id="33" name="Picture 32">
            <a:extLst>
              <a:ext uri="{FF2B5EF4-FFF2-40B4-BE49-F238E27FC236}">
                <a16:creationId xmlns="" xmlns:a16="http://schemas.microsoft.com/office/drawing/2014/main" id="{B3071465-6D70-4ED7-81FC-F7570BA9BC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9738" y="3119614"/>
            <a:ext cx="157950" cy="1421544"/>
          </a:xfrm>
          <a:prstGeom prst="rect">
            <a:avLst/>
          </a:prstGeom>
        </p:spPr>
      </p:pic>
      <p:pic>
        <p:nvPicPr>
          <p:cNvPr id="34" name="Picture 33">
            <a:extLst>
              <a:ext uri="{FF2B5EF4-FFF2-40B4-BE49-F238E27FC236}">
                <a16:creationId xmlns="" xmlns:a16="http://schemas.microsoft.com/office/drawing/2014/main" id="{BB7D63D5-FB44-4AEC-A1D7-1DD7EE0120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1520" y="3119614"/>
            <a:ext cx="157950" cy="1421544"/>
          </a:xfrm>
          <a:prstGeom prst="rect">
            <a:avLst/>
          </a:prstGeom>
        </p:spPr>
      </p:pic>
      <p:pic>
        <p:nvPicPr>
          <p:cNvPr id="35" name="Picture 34">
            <a:extLst>
              <a:ext uri="{FF2B5EF4-FFF2-40B4-BE49-F238E27FC236}">
                <a16:creationId xmlns="" xmlns:a16="http://schemas.microsoft.com/office/drawing/2014/main" id="{E8D4ADBD-1334-4552-927F-D5C7B16AF2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8325" y="3119614"/>
            <a:ext cx="157950" cy="1421544"/>
          </a:xfrm>
          <a:prstGeom prst="rect">
            <a:avLst/>
          </a:prstGeom>
        </p:spPr>
      </p:pic>
      <p:pic>
        <p:nvPicPr>
          <p:cNvPr id="36" name="Picture 35">
            <a:extLst>
              <a:ext uri="{FF2B5EF4-FFF2-40B4-BE49-F238E27FC236}">
                <a16:creationId xmlns="" xmlns:a16="http://schemas.microsoft.com/office/drawing/2014/main" id="{27C3E30E-F86C-4BBC-9779-8355E6D390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0107" y="3119614"/>
            <a:ext cx="157950" cy="1421544"/>
          </a:xfrm>
          <a:prstGeom prst="rect">
            <a:avLst/>
          </a:prstGeom>
        </p:spPr>
      </p:pic>
      <p:pic>
        <p:nvPicPr>
          <p:cNvPr id="37" name="Picture 36">
            <a:extLst>
              <a:ext uri="{FF2B5EF4-FFF2-40B4-BE49-F238E27FC236}">
                <a16:creationId xmlns="" xmlns:a16="http://schemas.microsoft.com/office/drawing/2014/main" id="{B7F0D2AE-597E-476C-9332-523F23F09A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1890" y="3119614"/>
            <a:ext cx="157950" cy="1421544"/>
          </a:xfrm>
          <a:prstGeom prst="rect">
            <a:avLst/>
          </a:prstGeom>
        </p:spPr>
      </p:pic>
      <p:pic>
        <p:nvPicPr>
          <p:cNvPr id="47" name="Picture 46">
            <a:extLst>
              <a:ext uri="{FF2B5EF4-FFF2-40B4-BE49-F238E27FC236}">
                <a16:creationId xmlns="" xmlns:a16="http://schemas.microsoft.com/office/drawing/2014/main" id="{6EF475A2-C622-494A-AABF-A13C180AB7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914" y="3124967"/>
            <a:ext cx="357464" cy="906130"/>
          </a:xfrm>
          <a:prstGeom prst="rect">
            <a:avLst/>
          </a:prstGeom>
        </p:spPr>
      </p:pic>
      <p:sp>
        <p:nvSpPr>
          <p:cNvPr id="50" name="TextBox 49">
            <a:extLst>
              <a:ext uri="{FF2B5EF4-FFF2-40B4-BE49-F238E27FC236}">
                <a16:creationId xmlns="" xmlns:a16="http://schemas.microsoft.com/office/drawing/2014/main" id="{093E8E46-D552-4EB4-B53C-6E5AF40B1FD0}"/>
              </a:ext>
            </a:extLst>
          </p:cNvPr>
          <p:cNvSpPr txBox="1"/>
          <p:nvPr/>
        </p:nvSpPr>
        <p:spPr bwMode="auto">
          <a:xfrm>
            <a:off x="3260010" y="1003017"/>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87</a:t>
            </a:r>
          </a:p>
        </p:txBody>
      </p:sp>
      <p:sp>
        <p:nvSpPr>
          <p:cNvPr id="51" name="TextBox 50">
            <a:extLst>
              <a:ext uri="{FF2B5EF4-FFF2-40B4-BE49-F238E27FC236}">
                <a16:creationId xmlns="" xmlns:a16="http://schemas.microsoft.com/office/drawing/2014/main" id="{14E3D39F-5873-461F-B18D-A41F0552C413}"/>
              </a:ext>
            </a:extLst>
          </p:cNvPr>
          <p:cNvSpPr txBox="1"/>
          <p:nvPr/>
        </p:nvSpPr>
        <p:spPr bwMode="auto">
          <a:xfrm>
            <a:off x="3832833" y="1003017"/>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53" name="TextBox 52">
            <a:extLst>
              <a:ext uri="{FF2B5EF4-FFF2-40B4-BE49-F238E27FC236}">
                <a16:creationId xmlns="" xmlns:a16="http://schemas.microsoft.com/office/drawing/2014/main" id="{AFD33D30-972C-401A-8F1F-4C4BB09074BD}"/>
              </a:ext>
            </a:extLst>
          </p:cNvPr>
          <p:cNvSpPr txBox="1"/>
          <p:nvPr/>
        </p:nvSpPr>
        <p:spPr bwMode="auto">
          <a:xfrm>
            <a:off x="4271609" y="1003017"/>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a:t>
            </a:r>
          </a:p>
        </p:txBody>
      </p:sp>
      <p:sp>
        <p:nvSpPr>
          <p:cNvPr id="54" name="Rectangle 53">
            <a:extLst>
              <a:ext uri="{FF2B5EF4-FFF2-40B4-BE49-F238E27FC236}">
                <a16:creationId xmlns="" xmlns:a16="http://schemas.microsoft.com/office/drawing/2014/main" id="{03E75173-10E7-4719-9EF0-7DF016CC206D}"/>
              </a:ext>
            </a:extLst>
          </p:cNvPr>
          <p:cNvSpPr/>
          <p:nvPr/>
        </p:nvSpPr>
        <p:spPr bwMode="auto">
          <a:xfrm>
            <a:off x="4977857" y="3086100"/>
            <a:ext cx="470444" cy="964661"/>
          </a:xfrm>
          <a:prstGeom prst="rect">
            <a:avLst/>
          </a:prstGeom>
          <a:solidFill>
            <a:srgbClr val="FFFFFF">
              <a:alpha val="50196"/>
            </a:srgbClr>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5" name="Picture 54">
            <a:extLst>
              <a:ext uri="{FF2B5EF4-FFF2-40B4-BE49-F238E27FC236}">
                <a16:creationId xmlns="" xmlns:a16="http://schemas.microsoft.com/office/drawing/2014/main" id="{DCF1DFAA-E134-477F-9FC9-3884DAC471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8697" y="3119614"/>
            <a:ext cx="1421544" cy="1421544"/>
          </a:xfrm>
          <a:prstGeom prst="rect">
            <a:avLst/>
          </a:prstGeom>
        </p:spPr>
      </p:pic>
    </p:spTree>
    <p:extLst>
      <p:ext uri="{BB962C8B-B14F-4D97-AF65-F5344CB8AC3E}">
        <p14:creationId xmlns:p14="http://schemas.microsoft.com/office/powerpoint/2010/main" val="115161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500" fill="hold"/>
                                        <p:tgtEl>
                                          <p:spTgt spid="50">
                                            <p:txEl>
                                              <p:pRg st="0" end="0"/>
                                            </p:txEl>
                                          </p:spTgt>
                                        </p:tgtEl>
                                        <p:attrNameLst>
                                          <p:attrName>style.color</p:attrName>
                                        </p:attrNameLst>
                                      </p:cBhvr>
                                      <p:to>
                                        <a:srgbClr val="E72420"/>
                                      </p:to>
                                    </p:animClr>
                                  </p:childTnLst>
                                </p:cTn>
                              </p:par>
                            </p:childTnLst>
                          </p:cTn>
                        </p:par>
                        <p:par>
                          <p:cTn id="7" fill="hold">
                            <p:stCondLst>
                              <p:cond delay="1500"/>
                            </p:stCondLst>
                            <p:childTnLst>
                              <p:par>
                                <p:cTn id="8" presetID="10" presetClass="entr" presetSubtype="0" fill="hold" nodeType="after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childTnLst>
                          </p:cTn>
                        </p:par>
                        <p:par>
                          <p:cTn id="35" fill="hold">
                            <p:stCondLst>
                              <p:cond delay="2000"/>
                            </p:stCondLst>
                            <p:childTnLst>
                              <p:par>
                                <p:cTn id="36" presetID="3" presetClass="emph" presetSubtype="2" fill="hold" grpId="0" nodeType="afterEffect">
                                  <p:stCondLst>
                                    <p:cond delay="250"/>
                                  </p:stCondLst>
                                  <p:childTnLst>
                                    <p:animClr clrSpc="rgb" dir="cw">
                                      <p:cBhvr override="childStyle">
                                        <p:cTn id="37" dur="1500" fill="hold"/>
                                        <p:tgtEl>
                                          <p:spTgt spid="50">
                                            <p:txEl>
                                              <p:pRg st="0" end="0"/>
                                            </p:txEl>
                                          </p:spTgt>
                                        </p:tgtEl>
                                        <p:attrNameLst>
                                          <p:attrName>style.color</p:attrName>
                                        </p:attrNameLst>
                                      </p:cBhvr>
                                      <p:to>
                                        <a:srgbClr val="000000"/>
                                      </p:to>
                                    </p:animClr>
                                  </p:childTnLst>
                                </p:cTn>
                              </p:par>
                            </p:childTnLst>
                          </p:cTn>
                        </p:par>
                      </p:childTnLst>
                    </p:cTn>
                  </p:par>
                  <p:par>
                    <p:cTn id="38" fill="hold">
                      <p:stCondLst>
                        <p:cond delay="indefinite"/>
                      </p:stCondLst>
                      <p:childTnLst>
                        <p:par>
                          <p:cTn id="39" fill="hold">
                            <p:stCondLst>
                              <p:cond delay="0"/>
                            </p:stCondLst>
                            <p:childTnLst>
                              <p:par>
                                <p:cTn id="40" presetID="3" presetClass="emph" presetSubtype="2" fill="hold" nodeType="clickEffect">
                                  <p:stCondLst>
                                    <p:cond delay="0"/>
                                  </p:stCondLst>
                                  <p:childTnLst>
                                    <p:animClr clrSpc="rgb" dir="cw">
                                      <p:cBhvr override="childStyle">
                                        <p:cTn id="41" dur="1500" fill="hold"/>
                                        <p:tgtEl>
                                          <p:spTgt spid="53">
                                            <p:txEl>
                                              <p:pRg st="0" end="0"/>
                                            </p:txEl>
                                          </p:spTgt>
                                        </p:tgtEl>
                                        <p:attrNameLst>
                                          <p:attrName>style.color</p:attrName>
                                        </p:attrNameLst>
                                      </p:cBhvr>
                                      <p:to>
                                        <a:srgbClr val="E72420"/>
                                      </p:to>
                                    </p:animClr>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par>
                                <p:cTn id="46" presetID="10" presetClass="entr" presetSubtype="0"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par>
                                <p:cTn id="49" presetID="10"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childTnLst>
                          </p:cTn>
                        </p:par>
                        <p:par>
                          <p:cTn id="52" fill="hold">
                            <p:stCondLst>
                              <p:cond delay="2000"/>
                            </p:stCondLst>
                            <p:childTnLst>
                              <p:par>
                                <p:cTn id="53" presetID="3" presetClass="emph" presetSubtype="2" fill="hold" grpId="0" nodeType="afterEffect">
                                  <p:stCondLst>
                                    <p:cond delay="250"/>
                                  </p:stCondLst>
                                  <p:childTnLst>
                                    <p:animClr clrSpc="rgb" dir="cw">
                                      <p:cBhvr override="childStyle">
                                        <p:cTn id="54" dur="1500" fill="hold"/>
                                        <p:tgtEl>
                                          <p:spTgt spid="53">
                                            <p:txEl>
                                              <p:pRg st="0" end="0"/>
                                            </p:txEl>
                                          </p:spTgt>
                                        </p:tgtEl>
                                        <p:attrNameLst>
                                          <p:attrName>style.color</p:attrName>
                                        </p:attrNameLst>
                                      </p:cBhvr>
                                      <p:to>
                                        <a:srgbClr val="000000"/>
                                      </p:to>
                                    </p:animClr>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par>
                                <p:cTn id="60" presetID="22" presetClass="entr" presetSubtype="1"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up)">
                                      <p:cBhvr>
                                        <p:cTn id="62" dur="500"/>
                                        <p:tgtEl>
                                          <p:spTgt spid="10"/>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500"/>
                                        <p:tgtEl>
                                          <p:spTgt spid="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fade">
                                      <p:cBhvr>
                                        <p:cTn id="74" dur="500"/>
                                        <p:tgtEl>
                                          <p:spTgt spid="54"/>
                                        </p:tgtEl>
                                      </p:cBhvr>
                                    </p:animEffect>
                                  </p:childTnLst>
                                </p:cTn>
                              </p:par>
                            </p:childTnLst>
                          </p:cTn>
                        </p:par>
                        <p:par>
                          <p:cTn id="75" fill="hold">
                            <p:stCondLst>
                              <p:cond delay="500"/>
                            </p:stCondLst>
                            <p:childTnLst>
                              <p:par>
                                <p:cTn id="76" presetID="35" presetClass="path" presetSubtype="0" accel="50000" fill="hold" nodeType="afterEffect">
                                  <p:stCondLst>
                                    <p:cond delay="0"/>
                                  </p:stCondLst>
                                  <p:childTnLst>
                                    <p:animMotion origin="layout" path="M -3.61111E-6 -4.81481E-6 L -0.27812 -4.81481E-6 " pathEditMode="relative" rAng="0" ptsTypes="AA">
                                      <p:cBhvr>
                                        <p:cTn id="77" dur="2000" fill="hold"/>
                                        <p:tgtEl>
                                          <p:spTgt spid="35"/>
                                        </p:tgtEl>
                                        <p:attrNameLst>
                                          <p:attrName>ppt_x</p:attrName>
                                          <p:attrName>ppt_y</p:attrName>
                                        </p:attrNameLst>
                                      </p:cBhvr>
                                      <p:rCtr x="-13906" y="0"/>
                                    </p:animMotion>
                                  </p:childTnLst>
                                </p:cTn>
                              </p:par>
                              <p:par>
                                <p:cTn id="78" presetID="35" presetClass="path" presetSubtype="0" accel="50000" fill="hold" nodeType="withEffect">
                                  <p:stCondLst>
                                    <p:cond delay="0"/>
                                  </p:stCondLst>
                                  <p:childTnLst>
                                    <p:animMotion origin="layout" path="M 8.33333E-7 -4.81481E-6 L -0.27813 -4.81481E-6 " pathEditMode="relative" rAng="0" ptsTypes="AA">
                                      <p:cBhvr>
                                        <p:cTn id="79" dur="2000" fill="hold"/>
                                        <p:tgtEl>
                                          <p:spTgt spid="36"/>
                                        </p:tgtEl>
                                        <p:attrNameLst>
                                          <p:attrName>ppt_x</p:attrName>
                                          <p:attrName>ppt_y</p:attrName>
                                        </p:attrNameLst>
                                      </p:cBhvr>
                                      <p:rCtr x="-13906" y="0"/>
                                    </p:animMotion>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27"/>
                                        </p:tgtEl>
                                      </p:cBhvr>
                                    </p:animEffect>
                                    <p:set>
                                      <p:cBhvr>
                                        <p:cTn id="84" dur="1" fill="hold">
                                          <p:stCondLst>
                                            <p:cond delay="499"/>
                                          </p:stCondLst>
                                        </p:cTn>
                                        <p:tgtEl>
                                          <p:spTgt spid="27"/>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28"/>
                                        </p:tgtEl>
                                      </p:cBhvr>
                                    </p:animEffect>
                                    <p:set>
                                      <p:cBhvr>
                                        <p:cTn id="87" dur="1" fill="hold">
                                          <p:stCondLst>
                                            <p:cond delay="499"/>
                                          </p:stCondLst>
                                        </p:cTn>
                                        <p:tgtEl>
                                          <p:spTgt spid="28"/>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29"/>
                                        </p:tgtEl>
                                      </p:cBhvr>
                                    </p:animEffect>
                                    <p:set>
                                      <p:cBhvr>
                                        <p:cTn id="90" dur="1" fill="hold">
                                          <p:stCondLst>
                                            <p:cond delay="499"/>
                                          </p:stCondLst>
                                        </p:cTn>
                                        <p:tgtEl>
                                          <p:spTgt spid="29"/>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30"/>
                                        </p:tgtEl>
                                      </p:cBhvr>
                                    </p:animEffect>
                                    <p:set>
                                      <p:cBhvr>
                                        <p:cTn id="93" dur="1" fill="hold">
                                          <p:stCondLst>
                                            <p:cond delay="499"/>
                                          </p:stCondLst>
                                        </p:cTn>
                                        <p:tgtEl>
                                          <p:spTgt spid="30"/>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31"/>
                                        </p:tgtEl>
                                      </p:cBhvr>
                                    </p:animEffect>
                                    <p:set>
                                      <p:cBhvr>
                                        <p:cTn id="96" dur="1" fill="hold">
                                          <p:stCondLst>
                                            <p:cond delay="499"/>
                                          </p:stCondLst>
                                        </p:cTn>
                                        <p:tgtEl>
                                          <p:spTgt spid="31"/>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32"/>
                                        </p:tgtEl>
                                      </p:cBhvr>
                                    </p:animEffect>
                                    <p:set>
                                      <p:cBhvr>
                                        <p:cTn id="99" dur="1" fill="hold">
                                          <p:stCondLst>
                                            <p:cond delay="499"/>
                                          </p:stCondLst>
                                        </p:cTn>
                                        <p:tgtEl>
                                          <p:spTgt spid="32"/>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33"/>
                                        </p:tgtEl>
                                      </p:cBhvr>
                                    </p:animEffect>
                                    <p:set>
                                      <p:cBhvr>
                                        <p:cTn id="102" dur="1" fill="hold">
                                          <p:stCondLst>
                                            <p:cond delay="499"/>
                                          </p:stCondLst>
                                        </p:cTn>
                                        <p:tgtEl>
                                          <p:spTgt spid="33"/>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34"/>
                                        </p:tgtEl>
                                      </p:cBhvr>
                                    </p:animEffect>
                                    <p:set>
                                      <p:cBhvr>
                                        <p:cTn id="105" dur="1" fill="hold">
                                          <p:stCondLst>
                                            <p:cond delay="499"/>
                                          </p:stCondLst>
                                        </p:cTn>
                                        <p:tgtEl>
                                          <p:spTgt spid="34"/>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35"/>
                                        </p:tgtEl>
                                      </p:cBhvr>
                                    </p:animEffect>
                                    <p:set>
                                      <p:cBhvr>
                                        <p:cTn id="108" dur="1" fill="hold">
                                          <p:stCondLst>
                                            <p:cond delay="499"/>
                                          </p:stCondLst>
                                        </p:cTn>
                                        <p:tgtEl>
                                          <p:spTgt spid="35"/>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36"/>
                                        </p:tgtEl>
                                      </p:cBhvr>
                                    </p:animEffect>
                                    <p:set>
                                      <p:cBhvr>
                                        <p:cTn id="111" dur="1" fill="hold">
                                          <p:stCondLst>
                                            <p:cond delay="499"/>
                                          </p:stCondLst>
                                        </p:cTn>
                                        <p:tgtEl>
                                          <p:spTgt spid="36"/>
                                        </p:tgtEl>
                                        <p:attrNameLst>
                                          <p:attrName>style.visibility</p:attrName>
                                        </p:attrNameLst>
                                      </p:cBhvr>
                                      <p:to>
                                        <p:strVal val="hidden"/>
                                      </p:to>
                                    </p:set>
                                  </p:childTnLst>
                                </p:cTn>
                              </p:par>
                              <p:par>
                                <p:cTn id="112" presetID="10" presetClass="entr" presetSubtype="0" fill="hold" nodeType="withEffect">
                                  <p:stCondLst>
                                    <p:cond delay="25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500"/>
                                        <p:tgtEl>
                                          <p:spTgt spid="55"/>
                                        </p:tgtEl>
                                      </p:cBhvr>
                                    </p:animEffect>
                                  </p:childTnLst>
                                </p:cTn>
                              </p:par>
                            </p:childTnLst>
                          </p:cTn>
                        </p:par>
                      </p:childTnLst>
                    </p:cTn>
                  </p:par>
                  <p:par>
                    <p:cTn id="115" fill="hold">
                      <p:stCondLst>
                        <p:cond delay="indefinite"/>
                      </p:stCondLst>
                      <p:childTnLst>
                        <p:par>
                          <p:cTn id="116" fill="hold">
                            <p:stCondLst>
                              <p:cond delay="0"/>
                            </p:stCondLst>
                            <p:childTnLst>
                              <p:par>
                                <p:cTn id="117" presetID="35" presetClass="path" presetSubtype="0" accel="50000" decel="50000" fill="hold" nodeType="clickEffect">
                                  <p:stCondLst>
                                    <p:cond delay="0"/>
                                  </p:stCondLst>
                                  <p:childTnLst>
                                    <p:animMotion origin="layout" path="M -4.72222E-6 -4.81481E-6 L -0.30503 -4.81481E-6 " pathEditMode="relative" rAng="0" ptsTypes="AA">
                                      <p:cBhvr>
                                        <p:cTn id="118" dur="2000" fill="hold"/>
                                        <p:tgtEl>
                                          <p:spTgt spid="37"/>
                                        </p:tgtEl>
                                        <p:attrNameLst>
                                          <p:attrName>ppt_x</p:attrName>
                                          <p:attrName>ppt_y</p:attrName>
                                        </p:attrNameLst>
                                      </p:cBhvr>
                                      <p:rCtr x="-15260" y="0"/>
                                    </p:animMotion>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11"/>
                                        </p:tgtEl>
                                        <p:attrNameLst>
                                          <p:attrName>style.visibility</p:attrName>
                                        </p:attrNameLst>
                                      </p:cBhvr>
                                      <p:to>
                                        <p:strVal val="visible"/>
                                      </p:to>
                                    </p:set>
                                    <p:animEffect transition="in" filter="fade">
                                      <p:cBhvr>
                                        <p:cTn id="123" dur="500"/>
                                        <p:tgtEl>
                                          <p:spTgt spid="11"/>
                                        </p:tgtEl>
                                      </p:cBhvr>
                                    </p:animEffect>
                                  </p:childTnLst>
                                </p:cTn>
                              </p:par>
                            </p:childTnLst>
                          </p:cTn>
                        </p:par>
                        <p:par>
                          <p:cTn id="124" fill="hold">
                            <p:stCondLst>
                              <p:cond delay="500"/>
                            </p:stCondLst>
                            <p:childTnLst>
                              <p:par>
                                <p:cTn id="125" presetID="10" presetClass="entr" presetSubtype="0" fill="hold" grpId="0" nodeType="afterEffect">
                                  <p:stCondLst>
                                    <p:cond delay="0"/>
                                  </p:stCondLst>
                                  <p:childTnLst>
                                    <p:set>
                                      <p:cBhvr>
                                        <p:cTn id="126" dur="1" fill="hold">
                                          <p:stCondLst>
                                            <p:cond delay="0"/>
                                          </p:stCondLst>
                                        </p:cTn>
                                        <p:tgtEl>
                                          <p:spTgt spid="8"/>
                                        </p:tgtEl>
                                        <p:attrNameLst>
                                          <p:attrName>style.visibility</p:attrName>
                                        </p:attrNameLst>
                                      </p:cBhvr>
                                      <p:to>
                                        <p:strVal val="visible"/>
                                      </p:to>
                                    </p:set>
                                    <p:animEffect transition="in" filter="fade">
                                      <p:cBhvr>
                                        <p:cTn id="127" dur="500"/>
                                        <p:tgtEl>
                                          <p:spTgt spid="8"/>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xit" presetSubtype="0" fill="hold" grpId="1" nodeType="clickEffect">
                                  <p:stCondLst>
                                    <p:cond delay="0"/>
                                  </p:stCondLst>
                                  <p:childTnLst>
                                    <p:animEffect transition="out" filter="fade">
                                      <p:cBhvr>
                                        <p:cTn id="131" dur="500"/>
                                        <p:tgtEl>
                                          <p:spTgt spid="54"/>
                                        </p:tgtEl>
                                      </p:cBhvr>
                                    </p:animEffect>
                                    <p:set>
                                      <p:cBhvr>
                                        <p:cTn id="132" dur="1" fill="hold">
                                          <p:stCondLst>
                                            <p:cond delay="499"/>
                                          </p:stCondLst>
                                        </p:cTn>
                                        <p:tgtEl>
                                          <p:spTgt spid="54"/>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12"/>
                                        </p:tgtEl>
                                        <p:attrNameLst>
                                          <p:attrName>style.visibility</p:attrName>
                                        </p:attrNameLst>
                                      </p:cBhvr>
                                      <p:to>
                                        <p:strVal val="visible"/>
                                      </p:to>
                                    </p:set>
                                    <p:animEffect transition="in" filter="fade">
                                      <p:cBhvr>
                                        <p:cTn id="1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animBg="1"/>
      <p:bldP spid="12" grpId="0"/>
      <p:bldP spid="50" grpId="0" build="allAtOnce"/>
      <p:bldP spid="53" grpId="0" build="allAtOnce"/>
      <p:bldP spid="54" grpId="0" animBg="1"/>
      <p:bldP spid="54" grpId="1"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 1.17 Composition and calculation: 100 </a:t>
            </a:r>
            <a:r>
              <a:rPr lang="en-US" dirty="0"/>
              <a:t>– step 4:9</a:t>
            </a:r>
          </a:p>
        </p:txBody>
      </p:sp>
      <p:sp>
        <p:nvSpPr>
          <p:cNvPr id="3" name="TextBox 2">
            <a:extLst>
              <a:ext uri="{FF2B5EF4-FFF2-40B4-BE49-F238E27FC236}">
                <a16:creationId xmlns="" xmlns:a16="http://schemas.microsoft.com/office/drawing/2014/main" id="{6423E673-0722-49C9-9217-F0E905F67CD7}"/>
              </a:ext>
            </a:extLst>
          </p:cNvPr>
          <p:cNvSpPr txBox="1"/>
          <p:nvPr/>
        </p:nvSpPr>
        <p:spPr bwMode="auto">
          <a:xfrm>
            <a:off x="3186632" y="1720433"/>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4" name="TextBox 3">
            <a:extLst>
              <a:ext uri="{FF2B5EF4-FFF2-40B4-BE49-F238E27FC236}">
                <a16:creationId xmlns="" xmlns:a16="http://schemas.microsoft.com/office/drawing/2014/main" id="{C40885AE-27A4-4EFE-B6A3-D1F8FDEF666C}"/>
              </a:ext>
            </a:extLst>
          </p:cNvPr>
          <p:cNvSpPr txBox="1"/>
          <p:nvPr/>
        </p:nvSpPr>
        <p:spPr bwMode="auto">
          <a:xfrm>
            <a:off x="3470092" y="1720433"/>
            <a:ext cx="655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120</a:t>
            </a:r>
          </a:p>
        </p:txBody>
      </p:sp>
      <p:sp>
        <p:nvSpPr>
          <p:cNvPr id="5" name="TextBox 4">
            <a:extLst>
              <a:ext uri="{FF2B5EF4-FFF2-40B4-BE49-F238E27FC236}">
                <a16:creationId xmlns="" xmlns:a16="http://schemas.microsoft.com/office/drawing/2014/main" id="{2A983B8F-1A7A-496C-8F76-C3CB59D987E5}"/>
              </a:ext>
            </a:extLst>
          </p:cNvPr>
          <p:cNvSpPr txBox="1"/>
          <p:nvPr/>
        </p:nvSpPr>
        <p:spPr bwMode="auto">
          <a:xfrm>
            <a:off x="4401783" y="1725540"/>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panose="020B0503030403020204" pitchFamily="34" charset="0"/>
                <a:ea typeface="Myriad Pro Semibold" charset="0"/>
                <a:cs typeface="Myriad Pro Semibold" charset="0"/>
              </a:rPr>
              <a:t>50</a:t>
            </a:r>
          </a:p>
        </p:txBody>
      </p:sp>
      <p:cxnSp>
        <p:nvCxnSpPr>
          <p:cNvPr id="6" name="Straight Arrow Connector 5">
            <a:extLst>
              <a:ext uri="{FF2B5EF4-FFF2-40B4-BE49-F238E27FC236}">
                <a16:creationId xmlns="" xmlns:a16="http://schemas.microsoft.com/office/drawing/2014/main" id="{070E4EEE-7858-4315-8276-D5B8BC7B913E}"/>
              </a:ext>
            </a:extLst>
          </p:cNvPr>
          <p:cNvCxnSpPr>
            <a:cxnSpLocks/>
          </p:cNvCxnSpPr>
          <p:nvPr/>
        </p:nvCxnSpPr>
        <p:spPr bwMode="auto">
          <a:xfrm flipH="1">
            <a:off x="3366085" y="1437595"/>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a:extLst>
              <a:ext uri="{FF2B5EF4-FFF2-40B4-BE49-F238E27FC236}">
                <a16:creationId xmlns="" xmlns:a16="http://schemas.microsoft.com/office/drawing/2014/main" id="{7AC619CE-4BF5-4C31-BEBD-26C67CD5C5EA}"/>
              </a:ext>
            </a:extLst>
          </p:cNvPr>
          <p:cNvCxnSpPr>
            <a:cxnSpLocks/>
          </p:cNvCxnSpPr>
          <p:nvPr/>
        </p:nvCxnSpPr>
        <p:spPr bwMode="auto">
          <a:xfrm>
            <a:off x="3680724" y="1437595"/>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Rounded Corners 7">
            <a:extLst>
              <a:ext uri="{FF2B5EF4-FFF2-40B4-BE49-F238E27FC236}">
                <a16:creationId xmlns="" xmlns:a16="http://schemas.microsoft.com/office/drawing/2014/main" id="{720ECC3F-37AD-48F4-B2CA-DF6C2586E51C}"/>
              </a:ext>
            </a:extLst>
          </p:cNvPr>
          <p:cNvSpPr/>
          <p:nvPr/>
        </p:nvSpPr>
        <p:spPr bwMode="auto">
          <a:xfrm rot="19299975">
            <a:off x="3414433" y="1387917"/>
            <a:ext cx="1607816" cy="481177"/>
          </a:xfrm>
          <a:prstGeom prst="roundRect">
            <a:avLst>
              <a:gd name="adj" fmla="val 50000"/>
            </a:avLst>
          </a:prstGeom>
          <a:noFill/>
          <a:ln w="19050"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 xmlns:a16="http://schemas.microsoft.com/office/drawing/2014/main" id="{9686F625-CD20-4BFD-B9BE-3F27F553BDA8}"/>
              </a:ext>
            </a:extLst>
          </p:cNvPr>
          <p:cNvSpPr txBox="1"/>
          <p:nvPr/>
        </p:nvSpPr>
        <p:spPr bwMode="auto">
          <a:xfrm>
            <a:off x="4968428" y="1003017"/>
            <a:ext cx="9444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56</a:t>
            </a:r>
          </a:p>
        </p:txBody>
      </p:sp>
      <p:sp>
        <p:nvSpPr>
          <p:cNvPr id="10" name="TextBox 9">
            <a:extLst>
              <a:ext uri="{FF2B5EF4-FFF2-40B4-BE49-F238E27FC236}">
                <a16:creationId xmlns="" xmlns:a16="http://schemas.microsoft.com/office/drawing/2014/main" id="{79A358F9-FF9D-4AAA-B00D-45B9F6F10D09}"/>
              </a:ext>
            </a:extLst>
          </p:cNvPr>
          <p:cNvSpPr txBox="1"/>
          <p:nvPr/>
        </p:nvSpPr>
        <p:spPr bwMode="auto">
          <a:xfrm>
            <a:off x="3232263" y="1003017"/>
            <a:ext cx="655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126</a:t>
            </a:r>
          </a:p>
        </p:txBody>
      </p:sp>
      <p:sp>
        <p:nvSpPr>
          <p:cNvPr id="11" name="TextBox 10">
            <a:extLst>
              <a:ext uri="{FF2B5EF4-FFF2-40B4-BE49-F238E27FC236}">
                <a16:creationId xmlns="" xmlns:a16="http://schemas.microsoft.com/office/drawing/2014/main" id="{6B38569D-9FDA-4C36-8312-3F9A3CFADA3F}"/>
              </a:ext>
            </a:extLst>
          </p:cNvPr>
          <p:cNvSpPr txBox="1"/>
          <p:nvPr/>
        </p:nvSpPr>
        <p:spPr bwMode="auto">
          <a:xfrm>
            <a:off x="3974260" y="1003017"/>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12" name="TextBox 11">
            <a:extLst>
              <a:ext uri="{FF2B5EF4-FFF2-40B4-BE49-F238E27FC236}">
                <a16:creationId xmlns="" xmlns:a16="http://schemas.microsoft.com/office/drawing/2014/main" id="{F25695C3-EFD0-45CE-B1CF-F3A5FC1772FA}"/>
              </a:ext>
            </a:extLst>
          </p:cNvPr>
          <p:cNvSpPr txBox="1"/>
          <p:nvPr/>
        </p:nvSpPr>
        <p:spPr bwMode="auto">
          <a:xfrm>
            <a:off x="4401784" y="1003017"/>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70</a:t>
            </a:r>
          </a:p>
        </p:txBody>
      </p:sp>
      <p:pic>
        <p:nvPicPr>
          <p:cNvPr id="25" name="Picture 24">
            <a:extLst>
              <a:ext uri="{FF2B5EF4-FFF2-40B4-BE49-F238E27FC236}">
                <a16:creationId xmlns="" xmlns:a16="http://schemas.microsoft.com/office/drawing/2014/main" id="{0C932FAA-7020-415F-A453-96D338BE78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9253" y="3119614"/>
            <a:ext cx="157950" cy="1421544"/>
          </a:xfrm>
          <a:prstGeom prst="rect">
            <a:avLst/>
          </a:prstGeom>
        </p:spPr>
      </p:pic>
      <p:pic>
        <p:nvPicPr>
          <p:cNvPr id="26" name="Picture 25">
            <a:extLst>
              <a:ext uri="{FF2B5EF4-FFF2-40B4-BE49-F238E27FC236}">
                <a16:creationId xmlns="" xmlns:a16="http://schemas.microsoft.com/office/drawing/2014/main" id="{70003845-F422-4A4F-AC16-080C0702CF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1035" y="3119614"/>
            <a:ext cx="157950" cy="1421544"/>
          </a:xfrm>
          <a:prstGeom prst="rect">
            <a:avLst/>
          </a:prstGeom>
        </p:spPr>
      </p:pic>
      <p:pic>
        <p:nvPicPr>
          <p:cNvPr id="28" name="Picture 27">
            <a:extLst>
              <a:ext uri="{FF2B5EF4-FFF2-40B4-BE49-F238E27FC236}">
                <a16:creationId xmlns="" xmlns:a16="http://schemas.microsoft.com/office/drawing/2014/main" id="{ECEB2FDD-5155-4E84-8865-456B55517B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9525" y="3119614"/>
            <a:ext cx="357464" cy="906130"/>
          </a:xfrm>
          <a:prstGeom prst="rect">
            <a:avLst/>
          </a:prstGeom>
        </p:spPr>
      </p:pic>
      <p:sp>
        <p:nvSpPr>
          <p:cNvPr id="29" name="Rectangle 28">
            <a:extLst>
              <a:ext uri="{FF2B5EF4-FFF2-40B4-BE49-F238E27FC236}">
                <a16:creationId xmlns="" xmlns:a16="http://schemas.microsoft.com/office/drawing/2014/main" id="{FF54C818-ADBC-4263-A782-5AF3961716F2}"/>
              </a:ext>
            </a:extLst>
          </p:cNvPr>
          <p:cNvSpPr/>
          <p:nvPr/>
        </p:nvSpPr>
        <p:spPr bwMode="auto">
          <a:xfrm>
            <a:off x="6271810" y="3090348"/>
            <a:ext cx="470444" cy="964661"/>
          </a:xfrm>
          <a:prstGeom prst="rect">
            <a:avLst/>
          </a:prstGeom>
          <a:solidFill>
            <a:srgbClr val="FFFFFF">
              <a:alpha val="50196"/>
            </a:srgbClr>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1" name="Picture 30">
            <a:extLst>
              <a:ext uri="{FF2B5EF4-FFF2-40B4-BE49-F238E27FC236}">
                <a16:creationId xmlns="" xmlns:a16="http://schemas.microsoft.com/office/drawing/2014/main" id="{3EC5B095-5FEF-4FCB-A8EE-09AB392384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7339" y="3119614"/>
            <a:ext cx="157950" cy="1421544"/>
          </a:xfrm>
          <a:prstGeom prst="rect">
            <a:avLst/>
          </a:prstGeom>
        </p:spPr>
      </p:pic>
      <p:pic>
        <p:nvPicPr>
          <p:cNvPr id="32" name="Picture 31">
            <a:extLst>
              <a:ext uri="{FF2B5EF4-FFF2-40B4-BE49-F238E27FC236}">
                <a16:creationId xmlns="" xmlns:a16="http://schemas.microsoft.com/office/drawing/2014/main" id="{CF387A3C-3C4F-4C1C-9FF3-4A5D2F32A0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9120" y="3119614"/>
            <a:ext cx="157950" cy="1421544"/>
          </a:xfrm>
          <a:prstGeom prst="rect">
            <a:avLst/>
          </a:prstGeom>
        </p:spPr>
      </p:pic>
      <p:pic>
        <p:nvPicPr>
          <p:cNvPr id="33" name="Picture 32">
            <a:extLst>
              <a:ext uri="{FF2B5EF4-FFF2-40B4-BE49-F238E27FC236}">
                <a16:creationId xmlns="" xmlns:a16="http://schemas.microsoft.com/office/drawing/2014/main" id="{78048CD0-CB04-4283-8E66-E7BA8737E2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0901" y="3119614"/>
            <a:ext cx="157950" cy="1421544"/>
          </a:xfrm>
          <a:prstGeom prst="rect">
            <a:avLst/>
          </a:prstGeom>
        </p:spPr>
      </p:pic>
      <p:pic>
        <p:nvPicPr>
          <p:cNvPr id="34" name="Picture 33">
            <a:extLst>
              <a:ext uri="{FF2B5EF4-FFF2-40B4-BE49-F238E27FC236}">
                <a16:creationId xmlns="" xmlns:a16="http://schemas.microsoft.com/office/drawing/2014/main" id="{5456B9DD-AF06-482F-A299-31F13F1B2F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2682" y="3119614"/>
            <a:ext cx="157950" cy="1421544"/>
          </a:xfrm>
          <a:prstGeom prst="rect">
            <a:avLst/>
          </a:prstGeom>
        </p:spPr>
      </p:pic>
      <p:pic>
        <p:nvPicPr>
          <p:cNvPr id="35" name="Picture 34">
            <a:extLst>
              <a:ext uri="{FF2B5EF4-FFF2-40B4-BE49-F238E27FC236}">
                <a16:creationId xmlns="" xmlns:a16="http://schemas.microsoft.com/office/drawing/2014/main" id="{B5C1CE4B-E642-440E-9629-7AC89E62C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4463" y="3119614"/>
            <a:ext cx="157950" cy="1421544"/>
          </a:xfrm>
          <a:prstGeom prst="rect">
            <a:avLst/>
          </a:prstGeom>
        </p:spPr>
      </p:pic>
      <p:pic>
        <p:nvPicPr>
          <p:cNvPr id="37" name="Picture 36">
            <a:extLst>
              <a:ext uri="{FF2B5EF4-FFF2-40B4-BE49-F238E27FC236}">
                <a16:creationId xmlns="" xmlns:a16="http://schemas.microsoft.com/office/drawing/2014/main" id="{109EED10-EE57-486F-8427-840C54116D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296" y="3119614"/>
            <a:ext cx="157950" cy="1421544"/>
          </a:xfrm>
          <a:prstGeom prst="rect">
            <a:avLst/>
          </a:prstGeom>
        </p:spPr>
      </p:pic>
      <p:pic>
        <p:nvPicPr>
          <p:cNvPr id="38" name="Picture 37">
            <a:extLst>
              <a:ext uri="{FF2B5EF4-FFF2-40B4-BE49-F238E27FC236}">
                <a16:creationId xmlns="" xmlns:a16="http://schemas.microsoft.com/office/drawing/2014/main" id="{42C5F8F7-9870-4BDA-8BAC-650D9ABBF6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5077" y="3119614"/>
            <a:ext cx="157950" cy="1421544"/>
          </a:xfrm>
          <a:prstGeom prst="rect">
            <a:avLst/>
          </a:prstGeom>
        </p:spPr>
      </p:pic>
      <p:pic>
        <p:nvPicPr>
          <p:cNvPr id="39" name="Picture 38">
            <a:extLst>
              <a:ext uri="{FF2B5EF4-FFF2-40B4-BE49-F238E27FC236}">
                <a16:creationId xmlns="" xmlns:a16="http://schemas.microsoft.com/office/drawing/2014/main" id="{F1E309B1-ADEE-41CA-B8DC-2CF3784D7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858" y="3119614"/>
            <a:ext cx="157950" cy="1421544"/>
          </a:xfrm>
          <a:prstGeom prst="rect">
            <a:avLst/>
          </a:prstGeom>
        </p:spPr>
      </p:pic>
      <p:pic>
        <p:nvPicPr>
          <p:cNvPr id="40" name="Picture 39">
            <a:extLst>
              <a:ext uri="{FF2B5EF4-FFF2-40B4-BE49-F238E27FC236}">
                <a16:creationId xmlns="" xmlns:a16="http://schemas.microsoft.com/office/drawing/2014/main" id="{48DF68AD-8B55-41AD-87EC-C89BB113F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8639" y="3119614"/>
            <a:ext cx="157950" cy="1421544"/>
          </a:xfrm>
          <a:prstGeom prst="rect">
            <a:avLst/>
          </a:prstGeom>
        </p:spPr>
      </p:pic>
      <p:pic>
        <p:nvPicPr>
          <p:cNvPr id="41" name="Picture 40">
            <a:extLst>
              <a:ext uri="{FF2B5EF4-FFF2-40B4-BE49-F238E27FC236}">
                <a16:creationId xmlns="" xmlns:a16="http://schemas.microsoft.com/office/drawing/2014/main" id="{2FB0A2CB-BC4E-4077-995F-ADAEA2B0D5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0420" y="3119614"/>
            <a:ext cx="157950" cy="1421544"/>
          </a:xfrm>
          <a:prstGeom prst="rect">
            <a:avLst/>
          </a:prstGeom>
        </p:spPr>
      </p:pic>
      <p:sp>
        <p:nvSpPr>
          <p:cNvPr id="44" name="Rectangle: Rounded Corners 43">
            <a:extLst>
              <a:ext uri="{FF2B5EF4-FFF2-40B4-BE49-F238E27FC236}">
                <a16:creationId xmlns="" xmlns:a16="http://schemas.microsoft.com/office/drawing/2014/main" id="{E10494F4-265E-4079-992D-99B1CC9F7281}"/>
              </a:ext>
            </a:extLst>
          </p:cNvPr>
          <p:cNvSpPr/>
          <p:nvPr/>
        </p:nvSpPr>
        <p:spPr bwMode="auto">
          <a:xfrm>
            <a:off x="2779413" y="3052248"/>
            <a:ext cx="3409951" cy="1585555"/>
          </a:xfrm>
          <a:prstGeom prst="roundRect">
            <a:avLst>
              <a:gd name="adj" fmla="val 9458"/>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5751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500" fill="hold"/>
                                        <p:tgtEl>
                                          <p:spTgt spid="10">
                                            <p:txEl>
                                              <p:pRg st="0" end="0"/>
                                            </p:txEl>
                                          </p:spTgt>
                                        </p:tgtEl>
                                        <p:attrNameLst>
                                          <p:attrName>style.color</p:attrName>
                                        </p:attrNameLst>
                                      </p:cBhvr>
                                      <p:to>
                                        <a:srgbClr val="E72420"/>
                                      </p:to>
                                    </p:animClr>
                                  </p:childTnLst>
                                </p:cTn>
                              </p:par>
                            </p:childTnLst>
                          </p:cTn>
                        </p:par>
                        <p:par>
                          <p:cTn id="7" fill="hold">
                            <p:stCondLst>
                              <p:cond delay="1500"/>
                            </p:stCondLst>
                            <p:childTnLst>
                              <p:par>
                                <p:cTn id="8" presetID="10" presetClass="entr" presetSubtype="0" fill="hold" nodeType="after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10"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10" presetClass="entr" presetSubtype="0"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par>
                                <p:cTn id="41" presetID="10"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10" presetClass="entr" presetSubtype="0" fill="hold"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childTnLst>
                          </p:cTn>
                        </p:par>
                        <p:par>
                          <p:cTn id="47" fill="hold">
                            <p:stCondLst>
                              <p:cond delay="2000"/>
                            </p:stCondLst>
                            <p:childTnLst>
                              <p:par>
                                <p:cTn id="48" presetID="3" presetClass="emph" presetSubtype="2" fill="hold" grpId="0" nodeType="afterEffect">
                                  <p:stCondLst>
                                    <p:cond delay="250"/>
                                  </p:stCondLst>
                                  <p:childTnLst>
                                    <p:animClr clrSpc="rgb" dir="cw">
                                      <p:cBhvr override="childStyle">
                                        <p:cTn id="49" dur="1500" fill="hold"/>
                                        <p:tgtEl>
                                          <p:spTgt spid="10">
                                            <p:txEl>
                                              <p:pRg st="0" end="0"/>
                                            </p:txEl>
                                          </p:spTgt>
                                        </p:tgtEl>
                                        <p:attrNameLst>
                                          <p:attrName>style.color</p:attrName>
                                        </p:attrNameLst>
                                      </p:cBhvr>
                                      <p:to>
                                        <a:srgbClr val="000000"/>
                                      </p:to>
                                    </p:animClr>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up)">
                                      <p:cBhvr>
                                        <p:cTn id="54" dur="500"/>
                                        <p:tgtEl>
                                          <p:spTgt spid="6"/>
                                        </p:tgtEl>
                                      </p:cBhvr>
                                    </p:animEffect>
                                  </p:childTnLst>
                                </p:cTn>
                              </p:par>
                              <p:par>
                                <p:cTn id="55" presetID="22" presetClass="entr" presetSubtype="1"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up)">
                                      <p:cBhvr>
                                        <p:cTn id="57" dur="500"/>
                                        <p:tgtEl>
                                          <p:spTgt spid="7"/>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500"/>
                                        <p:tgtEl>
                                          <p:spTgt spid="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500"/>
                                        <p:tgtEl>
                                          <p:spTgt spid="29"/>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500"/>
                                        <p:tgtEl>
                                          <p:spTgt spid="44"/>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mph" presetSubtype="2" fill="hold" nodeType="clickEffect">
                                  <p:stCondLst>
                                    <p:cond delay="0"/>
                                  </p:stCondLst>
                                  <p:childTnLst>
                                    <p:animClr clrSpc="rgb" dir="cw">
                                      <p:cBhvr override="childStyle">
                                        <p:cTn id="82" dur="1500" fill="hold"/>
                                        <p:tgtEl>
                                          <p:spTgt spid="12">
                                            <p:txEl>
                                              <p:pRg st="0" end="0"/>
                                            </p:txEl>
                                          </p:spTgt>
                                        </p:tgtEl>
                                        <p:attrNameLst>
                                          <p:attrName>style.color</p:attrName>
                                        </p:attrNameLst>
                                      </p:cBhvr>
                                      <p:to>
                                        <a:srgbClr val="E72420"/>
                                      </p:to>
                                    </p:animClr>
                                  </p:childTnLst>
                                </p:cTn>
                              </p:par>
                              <p:par>
                                <p:cTn id="83" presetID="3" presetClass="emph" presetSubtype="2" fill="hold" grpId="0" nodeType="withEffect">
                                  <p:stCondLst>
                                    <p:cond delay="0"/>
                                  </p:stCondLst>
                                  <p:childTnLst>
                                    <p:animClr clrSpc="rgb" dir="cw">
                                      <p:cBhvr override="childStyle">
                                        <p:cTn id="84" dur="1500" fill="hold"/>
                                        <p:tgtEl>
                                          <p:spTgt spid="11"/>
                                        </p:tgtEl>
                                        <p:attrNameLst>
                                          <p:attrName>style.color</p:attrName>
                                        </p:attrNameLst>
                                      </p:cBhvr>
                                      <p:to>
                                        <a:srgbClr val="E72420"/>
                                      </p:to>
                                    </p:animClr>
                                  </p:childTnLst>
                                </p:cTn>
                              </p:par>
                            </p:childTnLst>
                          </p:cTn>
                        </p:par>
                        <p:par>
                          <p:cTn id="85" fill="hold">
                            <p:stCondLst>
                              <p:cond delay="1500"/>
                            </p:stCondLst>
                            <p:childTnLst>
                              <p:par>
                                <p:cTn id="86" presetID="10" presetClass="exit" presetSubtype="0" fill="hold" nodeType="afterEffect">
                                  <p:stCondLst>
                                    <p:cond delay="0"/>
                                  </p:stCondLst>
                                  <p:childTnLst>
                                    <p:animEffect transition="out" filter="fade">
                                      <p:cBhvr>
                                        <p:cTn id="87" dur="500"/>
                                        <p:tgtEl>
                                          <p:spTgt spid="31"/>
                                        </p:tgtEl>
                                      </p:cBhvr>
                                    </p:animEffect>
                                    <p:set>
                                      <p:cBhvr>
                                        <p:cTn id="88" dur="1" fill="hold">
                                          <p:stCondLst>
                                            <p:cond delay="499"/>
                                          </p:stCondLst>
                                        </p:cTn>
                                        <p:tgtEl>
                                          <p:spTgt spid="31"/>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32"/>
                                        </p:tgtEl>
                                      </p:cBhvr>
                                    </p:animEffect>
                                    <p:set>
                                      <p:cBhvr>
                                        <p:cTn id="91" dur="1" fill="hold">
                                          <p:stCondLst>
                                            <p:cond delay="499"/>
                                          </p:stCondLst>
                                        </p:cTn>
                                        <p:tgtEl>
                                          <p:spTgt spid="32"/>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33"/>
                                        </p:tgtEl>
                                      </p:cBhvr>
                                    </p:animEffect>
                                    <p:set>
                                      <p:cBhvr>
                                        <p:cTn id="94" dur="1" fill="hold">
                                          <p:stCondLst>
                                            <p:cond delay="499"/>
                                          </p:stCondLst>
                                        </p:cTn>
                                        <p:tgtEl>
                                          <p:spTgt spid="33"/>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34"/>
                                        </p:tgtEl>
                                      </p:cBhvr>
                                    </p:animEffect>
                                    <p:set>
                                      <p:cBhvr>
                                        <p:cTn id="97" dur="1" fill="hold">
                                          <p:stCondLst>
                                            <p:cond delay="499"/>
                                          </p:stCondLst>
                                        </p:cTn>
                                        <p:tgtEl>
                                          <p:spTgt spid="34"/>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35"/>
                                        </p:tgtEl>
                                      </p:cBhvr>
                                    </p:animEffect>
                                    <p:set>
                                      <p:cBhvr>
                                        <p:cTn id="100" dur="1" fill="hold">
                                          <p:stCondLst>
                                            <p:cond delay="499"/>
                                          </p:stCondLst>
                                        </p:cTn>
                                        <p:tgtEl>
                                          <p:spTgt spid="35"/>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37"/>
                                        </p:tgtEl>
                                      </p:cBhvr>
                                    </p:animEffect>
                                    <p:set>
                                      <p:cBhvr>
                                        <p:cTn id="103" dur="1" fill="hold">
                                          <p:stCondLst>
                                            <p:cond delay="499"/>
                                          </p:stCondLst>
                                        </p:cTn>
                                        <p:tgtEl>
                                          <p:spTgt spid="37"/>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38"/>
                                        </p:tgtEl>
                                      </p:cBhvr>
                                    </p:animEffect>
                                    <p:set>
                                      <p:cBhvr>
                                        <p:cTn id="106" dur="1" fill="hold">
                                          <p:stCondLst>
                                            <p:cond delay="499"/>
                                          </p:stCondLst>
                                        </p:cTn>
                                        <p:tgtEl>
                                          <p:spTgt spid="38"/>
                                        </p:tgtEl>
                                        <p:attrNameLst>
                                          <p:attrName>style.visibility</p:attrName>
                                        </p:attrNameLst>
                                      </p:cBhvr>
                                      <p:to>
                                        <p:strVal val="hidden"/>
                                      </p:to>
                                    </p:set>
                                  </p:childTnLst>
                                </p:cTn>
                              </p:par>
                            </p:childTnLst>
                          </p:cTn>
                        </p:par>
                        <p:par>
                          <p:cTn id="107" fill="hold">
                            <p:stCondLst>
                              <p:cond delay="2000"/>
                            </p:stCondLst>
                            <p:childTnLst>
                              <p:par>
                                <p:cTn id="108" presetID="3" presetClass="emph" presetSubtype="2" fill="hold" grpId="0" nodeType="afterEffect">
                                  <p:stCondLst>
                                    <p:cond delay="250"/>
                                  </p:stCondLst>
                                  <p:childTnLst>
                                    <p:animClr clrSpc="rgb" dir="cw">
                                      <p:cBhvr override="childStyle">
                                        <p:cTn id="109" dur="1500" fill="hold"/>
                                        <p:tgtEl>
                                          <p:spTgt spid="12">
                                            <p:txEl>
                                              <p:pRg st="0" end="0"/>
                                            </p:txEl>
                                          </p:spTgt>
                                        </p:tgtEl>
                                        <p:attrNameLst>
                                          <p:attrName>style.color</p:attrName>
                                        </p:attrNameLst>
                                      </p:cBhvr>
                                      <p:to>
                                        <a:srgbClr val="000000"/>
                                      </p:to>
                                    </p:animClr>
                                  </p:childTnLst>
                                </p:cTn>
                              </p:par>
                              <p:par>
                                <p:cTn id="110" presetID="3" presetClass="emph" presetSubtype="2" fill="hold" grpId="1" nodeType="withEffect">
                                  <p:stCondLst>
                                    <p:cond delay="0"/>
                                  </p:stCondLst>
                                  <p:childTnLst>
                                    <p:animClr clrSpc="rgb" dir="cw">
                                      <p:cBhvr override="childStyle">
                                        <p:cTn id="111" dur="1500" fill="hold"/>
                                        <p:tgtEl>
                                          <p:spTgt spid="11"/>
                                        </p:tgtEl>
                                        <p:attrNameLst>
                                          <p:attrName>style.color</p:attrName>
                                        </p:attrNameLst>
                                      </p:cBhvr>
                                      <p:to>
                                        <a:srgbClr val="000000"/>
                                      </p:to>
                                    </p:animClr>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5"/>
                                        </p:tgtEl>
                                        <p:attrNameLst>
                                          <p:attrName>style.visibility</p:attrName>
                                        </p:attrNameLst>
                                      </p:cBhvr>
                                      <p:to>
                                        <p:strVal val="visible"/>
                                      </p:to>
                                    </p:set>
                                    <p:animEffect transition="in" filter="fade">
                                      <p:cBhvr>
                                        <p:cTn id="116" dur="500"/>
                                        <p:tgtEl>
                                          <p:spTgt spid="5"/>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1" nodeType="clickEffect">
                                  <p:stCondLst>
                                    <p:cond delay="0"/>
                                  </p:stCondLst>
                                  <p:childTnLst>
                                    <p:animEffect transition="out" filter="fade">
                                      <p:cBhvr>
                                        <p:cTn id="120" dur="500"/>
                                        <p:tgtEl>
                                          <p:spTgt spid="44"/>
                                        </p:tgtEl>
                                      </p:cBhvr>
                                    </p:animEffect>
                                    <p:set>
                                      <p:cBhvr>
                                        <p:cTn id="121" dur="1" fill="hold">
                                          <p:stCondLst>
                                            <p:cond delay="499"/>
                                          </p:stCondLst>
                                        </p:cTn>
                                        <p:tgtEl>
                                          <p:spTgt spid="44"/>
                                        </p:tgtEl>
                                        <p:attrNameLst>
                                          <p:attrName>style.visibility</p:attrName>
                                        </p:attrNameLst>
                                      </p:cBhvr>
                                      <p:to>
                                        <p:strVal val="hidden"/>
                                      </p:to>
                                    </p:set>
                                  </p:childTnLst>
                                </p:cTn>
                              </p:par>
                            </p:childTnLst>
                          </p:cTn>
                        </p:par>
                        <p:par>
                          <p:cTn id="122" fill="hold">
                            <p:stCondLst>
                              <p:cond delay="500"/>
                            </p:stCondLst>
                            <p:childTnLst>
                              <p:par>
                                <p:cTn id="123" presetID="10" presetClass="exit" presetSubtype="0" fill="hold" grpId="1" nodeType="afterEffect">
                                  <p:stCondLst>
                                    <p:cond delay="0"/>
                                  </p:stCondLst>
                                  <p:childTnLst>
                                    <p:animEffect transition="out" filter="fade">
                                      <p:cBhvr>
                                        <p:cTn id="124" dur="500"/>
                                        <p:tgtEl>
                                          <p:spTgt spid="29"/>
                                        </p:tgtEl>
                                      </p:cBhvr>
                                    </p:animEffect>
                                    <p:set>
                                      <p:cBhvr>
                                        <p:cTn id="125" dur="1" fill="hold">
                                          <p:stCondLst>
                                            <p:cond delay="499"/>
                                          </p:stCondLst>
                                        </p:cTn>
                                        <p:tgtEl>
                                          <p:spTgt spid="29"/>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9"/>
                                        </p:tgtEl>
                                        <p:attrNameLst>
                                          <p:attrName>style.visibility</p:attrName>
                                        </p:attrNameLst>
                                      </p:cBhvr>
                                      <p:to>
                                        <p:strVal val="visible"/>
                                      </p:to>
                                    </p:set>
                                    <p:animEffect transition="in" filter="fade">
                                      <p:cBhvr>
                                        <p:cTn id="1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animBg="1"/>
      <p:bldP spid="9" grpId="0"/>
      <p:bldP spid="10" grpId="0" build="allAtOnce"/>
      <p:bldP spid="11" grpId="0"/>
      <p:bldP spid="11" grpId="1"/>
      <p:bldP spid="12" grpId="0" build="allAtOnce"/>
      <p:bldP spid="29" grpId="0" animBg="1"/>
      <p:bldP spid="29" grpId="1" animBg="1"/>
      <p:bldP spid="44" grpId="0" animBg="1"/>
      <p:bldP spid="4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7B58CC3C-6138-4CE9-9685-067D93FD1AB8}"/>
              </a:ext>
            </a:extLst>
          </p:cNvPr>
          <p:cNvSpPr/>
          <p:nvPr/>
        </p:nvSpPr>
        <p:spPr bwMode="auto">
          <a:xfrm>
            <a:off x="467544" y="1724809"/>
            <a:ext cx="1704192" cy="3408381"/>
          </a:xfrm>
          <a:prstGeom prst="rect">
            <a:avLst/>
          </a:prstGeom>
          <a:solidFill>
            <a:srgbClr val="FFED5C"/>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 xmlns:a16="http://schemas.microsoft.com/office/drawing/2014/main" id="{67F305BB-1945-4CF8-A175-E2FAE70BABE2}"/>
              </a:ext>
            </a:extLst>
          </p:cNvPr>
          <p:cNvSpPr/>
          <p:nvPr/>
        </p:nvSpPr>
        <p:spPr bwMode="auto">
          <a:xfrm>
            <a:off x="2171730" y="1724807"/>
            <a:ext cx="1704192" cy="3408381"/>
          </a:xfrm>
          <a:prstGeom prst="rect">
            <a:avLst/>
          </a:prstGeom>
          <a:solidFill>
            <a:srgbClr val="A2E3F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 name="Text Placeholder 1"/>
          <p:cNvSpPr>
            <a:spLocks noGrp="1"/>
          </p:cNvSpPr>
          <p:nvPr>
            <p:ph type="body" sz="quarter" idx="11"/>
          </p:nvPr>
        </p:nvSpPr>
        <p:spPr/>
        <p:txBody>
          <a:bodyPr/>
          <a:lstStyle/>
          <a:p>
            <a:r>
              <a:rPr lang="en-GB" dirty="0"/>
              <a:t>1.17 Composition and calculation: 100 </a:t>
            </a:r>
            <a:r>
              <a:rPr lang="en-US" dirty="0"/>
              <a:t>– step 1:5</a:t>
            </a:r>
          </a:p>
        </p:txBody>
      </p:sp>
      <p:pic>
        <p:nvPicPr>
          <p:cNvPr id="5" name="Picture 4">
            <a:extLst>
              <a:ext uri="{FF2B5EF4-FFF2-40B4-BE49-F238E27FC236}">
                <a16:creationId xmlns="" xmlns:a16="http://schemas.microsoft.com/office/drawing/2014/main" id="{C381C3F6-5EAA-47ED-99BC-05687DEC94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724809"/>
            <a:ext cx="3408382" cy="3408382"/>
          </a:xfrm>
          <a:prstGeom prst="rect">
            <a:avLst/>
          </a:prstGeom>
        </p:spPr>
      </p:pic>
      <p:sp>
        <p:nvSpPr>
          <p:cNvPr id="8" name="Rectangle 7">
            <a:extLst>
              <a:ext uri="{FF2B5EF4-FFF2-40B4-BE49-F238E27FC236}">
                <a16:creationId xmlns="" xmlns:a16="http://schemas.microsoft.com/office/drawing/2014/main" id="{D7DEB221-82D2-41CD-86E5-4EA1ED35B38F}"/>
              </a:ext>
            </a:extLst>
          </p:cNvPr>
          <p:cNvSpPr/>
          <p:nvPr/>
        </p:nvSpPr>
        <p:spPr bwMode="auto">
          <a:xfrm>
            <a:off x="467544" y="1724808"/>
            <a:ext cx="1704190" cy="3408381"/>
          </a:xfrm>
          <a:prstGeom prst="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 xmlns:a16="http://schemas.microsoft.com/office/drawing/2014/main" id="{14CC8240-D2E8-4F3A-832C-075E685197B7}"/>
              </a:ext>
            </a:extLst>
          </p:cNvPr>
          <p:cNvSpPr/>
          <p:nvPr/>
        </p:nvSpPr>
        <p:spPr bwMode="auto">
          <a:xfrm>
            <a:off x="2169337" y="1724807"/>
            <a:ext cx="1704190" cy="3408381"/>
          </a:xfrm>
          <a:prstGeom prst="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 name="Rectangle 23">
            <a:extLst>
              <a:ext uri="{FF2B5EF4-FFF2-40B4-BE49-F238E27FC236}">
                <a16:creationId xmlns="" xmlns:a16="http://schemas.microsoft.com/office/drawing/2014/main" id="{C16C2D97-CD9C-46F2-8DCA-BD6B65854141}"/>
              </a:ext>
            </a:extLst>
          </p:cNvPr>
          <p:cNvSpPr/>
          <p:nvPr/>
        </p:nvSpPr>
        <p:spPr bwMode="auto">
          <a:xfrm>
            <a:off x="4356456" y="1732819"/>
            <a:ext cx="432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5" name="Rectangle 24">
            <a:extLst>
              <a:ext uri="{FF2B5EF4-FFF2-40B4-BE49-F238E27FC236}">
                <a16:creationId xmlns="" xmlns:a16="http://schemas.microsoft.com/office/drawing/2014/main" id="{7C58DC57-5BCC-4CE6-988C-7751A4F67AB3}"/>
              </a:ext>
            </a:extLst>
          </p:cNvPr>
          <p:cNvSpPr/>
          <p:nvPr/>
        </p:nvSpPr>
        <p:spPr bwMode="auto">
          <a:xfrm>
            <a:off x="4354057" y="2535298"/>
            <a:ext cx="216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6" name="TextBox 25">
            <a:extLst>
              <a:ext uri="{FF2B5EF4-FFF2-40B4-BE49-F238E27FC236}">
                <a16:creationId xmlns="" xmlns:a16="http://schemas.microsoft.com/office/drawing/2014/main" id="{793EACFF-A50C-4C7C-9CCB-6110616047E1}"/>
              </a:ext>
            </a:extLst>
          </p:cNvPr>
          <p:cNvSpPr txBox="1"/>
          <p:nvPr/>
        </p:nvSpPr>
        <p:spPr bwMode="auto">
          <a:xfrm>
            <a:off x="6122452" y="1949394"/>
            <a:ext cx="7880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100</a:t>
            </a:r>
          </a:p>
        </p:txBody>
      </p:sp>
      <p:sp>
        <p:nvSpPr>
          <p:cNvPr id="27" name="TextBox 26">
            <a:extLst>
              <a:ext uri="{FF2B5EF4-FFF2-40B4-BE49-F238E27FC236}">
                <a16:creationId xmlns="" xmlns:a16="http://schemas.microsoft.com/office/drawing/2014/main" id="{A21D39A8-6024-4C66-8E9C-7A244CC94919}"/>
              </a:ext>
            </a:extLst>
          </p:cNvPr>
          <p:cNvSpPr txBox="1"/>
          <p:nvPr/>
        </p:nvSpPr>
        <p:spPr bwMode="auto">
          <a:xfrm>
            <a:off x="5184428" y="2751873"/>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50</a:t>
            </a:r>
          </a:p>
        </p:txBody>
      </p:sp>
      <p:sp>
        <p:nvSpPr>
          <p:cNvPr id="28" name="Rectangle 27">
            <a:extLst>
              <a:ext uri="{FF2B5EF4-FFF2-40B4-BE49-F238E27FC236}">
                <a16:creationId xmlns="" xmlns:a16="http://schemas.microsoft.com/office/drawing/2014/main" id="{1E871ADF-B840-4AAC-B9F0-BE427D5F0CF1}"/>
              </a:ext>
            </a:extLst>
          </p:cNvPr>
          <p:cNvSpPr/>
          <p:nvPr/>
        </p:nvSpPr>
        <p:spPr bwMode="auto">
          <a:xfrm>
            <a:off x="6516456" y="2535298"/>
            <a:ext cx="216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9" name="TextBox 28">
            <a:extLst>
              <a:ext uri="{FF2B5EF4-FFF2-40B4-BE49-F238E27FC236}">
                <a16:creationId xmlns="" xmlns:a16="http://schemas.microsoft.com/office/drawing/2014/main" id="{831606E0-EF68-4811-A3BE-C71479A03222}"/>
              </a:ext>
            </a:extLst>
          </p:cNvPr>
          <p:cNvSpPr txBox="1"/>
          <p:nvPr/>
        </p:nvSpPr>
        <p:spPr bwMode="auto">
          <a:xfrm>
            <a:off x="7344428" y="2751873"/>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50</a:t>
            </a:r>
          </a:p>
        </p:txBody>
      </p:sp>
      <p:sp>
        <p:nvSpPr>
          <p:cNvPr id="30" name="TextBox 29">
            <a:extLst>
              <a:ext uri="{FF2B5EF4-FFF2-40B4-BE49-F238E27FC236}">
                <a16:creationId xmlns="" xmlns:a16="http://schemas.microsoft.com/office/drawing/2014/main" id="{788118D5-ECF6-4067-A7FE-6D8DC58DDAC2}"/>
              </a:ext>
            </a:extLst>
          </p:cNvPr>
          <p:cNvSpPr txBox="1"/>
          <p:nvPr/>
        </p:nvSpPr>
        <p:spPr bwMode="auto">
          <a:xfrm>
            <a:off x="4354057" y="3538228"/>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1800" dirty="0">
                <a:latin typeface="Myriad Pro Semibold" charset="0"/>
                <a:ea typeface="Myriad Pro Semibold" charset="0"/>
                <a:cs typeface="Myriad Pro Semibold" charset="0"/>
              </a:rPr>
              <a:t>100 = 50 + 50</a:t>
            </a:r>
          </a:p>
        </p:txBody>
      </p:sp>
      <p:sp>
        <p:nvSpPr>
          <p:cNvPr id="33" name="TextBox 32">
            <a:extLst>
              <a:ext uri="{FF2B5EF4-FFF2-40B4-BE49-F238E27FC236}">
                <a16:creationId xmlns="" xmlns:a16="http://schemas.microsoft.com/office/drawing/2014/main" id="{EFB4257A-32E3-43EF-A320-CEB6DB847EE9}"/>
              </a:ext>
            </a:extLst>
          </p:cNvPr>
          <p:cNvSpPr txBox="1"/>
          <p:nvPr/>
        </p:nvSpPr>
        <p:spPr bwMode="auto">
          <a:xfrm>
            <a:off x="4354057" y="4178059"/>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1800" dirty="0">
                <a:latin typeface="Myriad Pro Semibold" charset="0"/>
                <a:ea typeface="Myriad Pro Semibold" charset="0"/>
                <a:cs typeface="Myriad Pro Semibold" charset="0"/>
              </a:rPr>
              <a:t>100 = 2 × 50</a:t>
            </a:r>
          </a:p>
        </p:txBody>
      </p:sp>
      <p:sp>
        <p:nvSpPr>
          <p:cNvPr id="36" name="TextBox 35">
            <a:extLst>
              <a:ext uri="{FF2B5EF4-FFF2-40B4-BE49-F238E27FC236}">
                <a16:creationId xmlns="" xmlns:a16="http://schemas.microsoft.com/office/drawing/2014/main" id="{317ED42D-13A7-46AC-9DB4-0DBAFEC4C18B}"/>
              </a:ext>
            </a:extLst>
          </p:cNvPr>
          <p:cNvSpPr txBox="1"/>
          <p:nvPr/>
        </p:nvSpPr>
        <p:spPr bwMode="auto">
          <a:xfrm>
            <a:off x="4354057" y="4547391"/>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1800" dirty="0">
                <a:latin typeface="Myriad Pro Semibold" charset="0"/>
                <a:ea typeface="Myriad Pro Semibold" charset="0"/>
                <a:cs typeface="Myriad Pro Semibold" charset="0"/>
              </a:rPr>
              <a:t>100 = 50 × 2</a:t>
            </a:r>
          </a:p>
        </p:txBody>
      </p:sp>
      <p:sp>
        <p:nvSpPr>
          <p:cNvPr id="34" name="TextBox 33">
            <a:extLst>
              <a:ext uri="{FF2B5EF4-FFF2-40B4-BE49-F238E27FC236}">
                <a16:creationId xmlns="" xmlns:a16="http://schemas.microsoft.com/office/drawing/2014/main" id="{E35C10E9-FFA5-483C-806F-251F5CE77DD1}"/>
              </a:ext>
            </a:extLst>
          </p:cNvPr>
          <p:cNvSpPr txBox="1"/>
          <p:nvPr/>
        </p:nvSpPr>
        <p:spPr bwMode="auto">
          <a:xfrm>
            <a:off x="4354057" y="5187222"/>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1800" dirty="0">
                <a:latin typeface="Myriad Pro Semibold" charset="0"/>
                <a:ea typeface="Myriad Pro Semibold" charset="0"/>
                <a:cs typeface="Myriad Pro Semibold" charset="0"/>
              </a:rPr>
              <a:t>100 ÷ 2 = 50</a:t>
            </a:r>
          </a:p>
        </p:txBody>
      </p:sp>
      <p:sp>
        <p:nvSpPr>
          <p:cNvPr id="37" name="TextBox 36">
            <a:extLst>
              <a:ext uri="{FF2B5EF4-FFF2-40B4-BE49-F238E27FC236}">
                <a16:creationId xmlns="" xmlns:a16="http://schemas.microsoft.com/office/drawing/2014/main" id="{FC6D441F-12B6-4167-BB0E-F2D3AE093864}"/>
              </a:ext>
            </a:extLst>
          </p:cNvPr>
          <p:cNvSpPr txBox="1"/>
          <p:nvPr/>
        </p:nvSpPr>
        <p:spPr bwMode="auto">
          <a:xfrm>
            <a:off x="4354057" y="5556554"/>
            <a:ext cx="1734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1800" dirty="0">
                <a:latin typeface="Myriad Pro Semibold" charset="0"/>
                <a:ea typeface="Myriad Pro Semibold" charset="0"/>
                <a:cs typeface="Myriad Pro Semibold" charset="0"/>
              </a:rPr>
              <a:t>100 ÷ 50 = 2</a:t>
            </a:r>
          </a:p>
        </p:txBody>
      </p:sp>
    </p:spTree>
    <p:extLst>
      <p:ext uri="{BB962C8B-B14F-4D97-AF65-F5344CB8AC3E}">
        <p14:creationId xmlns:p14="http://schemas.microsoft.com/office/powerpoint/2010/main" val="80767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5" grpId="0" animBg="1"/>
      <p:bldP spid="27" grpId="0"/>
      <p:bldP spid="28" grpId="0" animBg="1"/>
      <p:bldP spid="29" grpId="0"/>
      <p:bldP spid="30" grpId="0"/>
      <p:bldP spid="33" grpId="0"/>
      <p:bldP spid="36" grpId="0"/>
      <p:bldP spid="34" grpId="0"/>
      <p:bldP spid="37"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4:9</a:t>
            </a:r>
          </a:p>
        </p:txBody>
      </p:sp>
      <p:sp>
        <p:nvSpPr>
          <p:cNvPr id="3" name="TextBox 2">
            <a:extLst>
              <a:ext uri="{FF2B5EF4-FFF2-40B4-BE49-F238E27FC236}">
                <a16:creationId xmlns="" xmlns:a16="http://schemas.microsoft.com/office/drawing/2014/main" id="{990063DC-0833-49BD-BAB1-7701A40B6A6D}"/>
              </a:ext>
            </a:extLst>
          </p:cNvPr>
          <p:cNvSpPr txBox="1"/>
          <p:nvPr/>
        </p:nvSpPr>
        <p:spPr bwMode="auto">
          <a:xfrm>
            <a:off x="3079510" y="1720433"/>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26</a:t>
            </a:r>
          </a:p>
        </p:txBody>
      </p:sp>
      <p:sp>
        <p:nvSpPr>
          <p:cNvPr id="4" name="TextBox 3">
            <a:extLst>
              <a:ext uri="{FF2B5EF4-FFF2-40B4-BE49-F238E27FC236}">
                <a16:creationId xmlns="" xmlns:a16="http://schemas.microsoft.com/office/drawing/2014/main" id="{C11960BC-962F-452D-BEB2-8BBB7A894866}"/>
              </a:ext>
            </a:extLst>
          </p:cNvPr>
          <p:cNvSpPr txBox="1"/>
          <p:nvPr/>
        </p:nvSpPr>
        <p:spPr bwMode="auto">
          <a:xfrm>
            <a:off x="3470092" y="1720433"/>
            <a:ext cx="655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100</a:t>
            </a:r>
          </a:p>
        </p:txBody>
      </p:sp>
      <p:sp>
        <p:nvSpPr>
          <p:cNvPr id="5" name="TextBox 4">
            <a:extLst>
              <a:ext uri="{FF2B5EF4-FFF2-40B4-BE49-F238E27FC236}">
                <a16:creationId xmlns="" xmlns:a16="http://schemas.microsoft.com/office/drawing/2014/main" id="{28D8FC04-5614-42D5-821A-52CC15125956}"/>
              </a:ext>
            </a:extLst>
          </p:cNvPr>
          <p:cNvSpPr txBox="1"/>
          <p:nvPr/>
        </p:nvSpPr>
        <p:spPr bwMode="auto">
          <a:xfrm>
            <a:off x="4401783" y="1725540"/>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panose="020B0503030403020204" pitchFamily="34" charset="0"/>
                <a:ea typeface="Myriad Pro Semibold" charset="0"/>
                <a:cs typeface="Myriad Pro Semibold" charset="0"/>
              </a:rPr>
              <a:t>30</a:t>
            </a:r>
          </a:p>
        </p:txBody>
      </p:sp>
      <p:cxnSp>
        <p:nvCxnSpPr>
          <p:cNvPr id="6" name="Straight Arrow Connector 5">
            <a:extLst>
              <a:ext uri="{FF2B5EF4-FFF2-40B4-BE49-F238E27FC236}">
                <a16:creationId xmlns="" xmlns:a16="http://schemas.microsoft.com/office/drawing/2014/main" id="{C6B72F6A-A93A-4FF5-BFC0-CFE1C1151983}"/>
              </a:ext>
            </a:extLst>
          </p:cNvPr>
          <p:cNvCxnSpPr>
            <a:cxnSpLocks/>
          </p:cNvCxnSpPr>
          <p:nvPr/>
        </p:nvCxnSpPr>
        <p:spPr bwMode="auto">
          <a:xfrm flipH="1">
            <a:off x="3366085" y="1437595"/>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a:extLst>
              <a:ext uri="{FF2B5EF4-FFF2-40B4-BE49-F238E27FC236}">
                <a16:creationId xmlns="" xmlns:a16="http://schemas.microsoft.com/office/drawing/2014/main" id="{287CD64B-EF37-4FB7-BCF9-93BEAF033AFB}"/>
              </a:ext>
            </a:extLst>
          </p:cNvPr>
          <p:cNvCxnSpPr>
            <a:cxnSpLocks/>
          </p:cNvCxnSpPr>
          <p:nvPr/>
        </p:nvCxnSpPr>
        <p:spPr bwMode="auto">
          <a:xfrm>
            <a:off x="3680724" y="1437595"/>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Rounded Corners 7">
            <a:extLst>
              <a:ext uri="{FF2B5EF4-FFF2-40B4-BE49-F238E27FC236}">
                <a16:creationId xmlns="" xmlns:a16="http://schemas.microsoft.com/office/drawing/2014/main" id="{4E842456-D180-4517-A7BE-C5538380D8E9}"/>
              </a:ext>
            </a:extLst>
          </p:cNvPr>
          <p:cNvSpPr/>
          <p:nvPr/>
        </p:nvSpPr>
        <p:spPr bwMode="auto">
          <a:xfrm rot="19299975">
            <a:off x="3414433" y="1387917"/>
            <a:ext cx="1607816" cy="481177"/>
          </a:xfrm>
          <a:prstGeom prst="roundRect">
            <a:avLst>
              <a:gd name="adj" fmla="val 50000"/>
            </a:avLst>
          </a:prstGeom>
          <a:noFill/>
          <a:ln w="19050"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 xmlns:a16="http://schemas.microsoft.com/office/drawing/2014/main" id="{F98D8CE6-112A-4AC0-8FB2-DCA8BF79DF71}"/>
              </a:ext>
            </a:extLst>
          </p:cNvPr>
          <p:cNvSpPr txBox="1"/>
          <p:nvPr/>
        </p:nvSpPr>
        <p:spPr bwMode="auto">
          <a:xfrm>
            <a:off x="4968428" y="1003017"/>
            <a:ext cx="9444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56</a:t>
            </a:r>
          </a:p>
        </p:txBody>
      </p:sp>
      <p:sp>
        <p:nvSpPr>
          <p:cNvPr id="10" name="TextBox 9">
            <a:extLst>
              <a:ext uri="{FF2B5EF4-FFF2-40B4-BE49-F238E27FC236}">
                <a16:creationId xmlns="" xmlns:a16="http://schemas.microsoft.com/office/drawing/2014/main" id="{504DF56E-120D-4C9C-B4C5-E3E0248D6CBD}"/>
              </a:ext>
            </a:extLst>
          </p:cNvPr>
          <p:cNvSpPr txBox="1"/>
          <p:nvPr/>
        </p:nvSpPr>
        <p:spPr bwMode="auto">
          <a:xfrm>
            <a:off x="3232263" y="1003017"/>
            <a:ext cx="655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126</a:t>
            </a:r>
          </a:p>
        </p:txBody>
      </p:sp>
      <p:sp>
        <p:nvSpPr>
          <p:cNvPr id="11" name="TextBox 10">
            <a:extLst>
              <a:ext uri="{FF2B5EF4-FFF2-40B4-BE49-F238E27FC236}">
                <a16:creationId xmlns="" xmlns:a16="http://schemas.microsoft.com/office/drawing/2014/main" id="{71E66A64-6A8E-4CAF-8BB6-F22B0F658729}"/>
              </a:ext>
            </a:extLst>
          </p:cNvPr>
          <p:cNvSpPr txBox="1"/>
          <p:nvPr/>
        </p:nvSpPr>
        <p:spPr bwMode="auto">
          <a:xfrm>
            <a:off x="3974260" y="1003017"/>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12" name="TextBox 11">
            <a:extLst>
              <a:ext uri="{FF2B5EF4-FFF2-40B4-BE49-F238E27FC236}">
                <a16:creationId xmlns="" xmlns:a16="http://schemas.microsoft.com/office/drawing/2014/main" id="{82A9AA5F-5874-4086-92B3-AAE613DC89BF}"/>
              </a:ext>
            </a:extLst>
          </p:cNvPr>
          <p:cNvSpPr txBox="1"/>
          <p:nvPr/>
        </p:nvSpPr>
        <p:spPr bwMode="auto">
          <a:xfrm>
            <a:off x="4401784" y="1003017"/>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70</a:t>
            </a:r>
          </a:p>
        </p:txBody>
      </p:sp>
      <p:pic>
        <p:nvPicPr>
          <p:cNvPr id="13" name="Picture 12">
            <a:extLst>
              <a:ext uri="{FF2B5EF4-FFF2-40B4-BE49-F238E27FC236}">
                <a16:creationId xmlns="" xmlns:a16="http://schemas.microsoft.com/office/drawing/2014/main" id="{69C40487-B996-4BCA-96A0-A4756D7C2A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9253" y="3119614"/>
            <a:ext cx="157950" cy="1421544"/>
          </a:xfrm>
          <a:prstGeom prst="rect">
            <a:avLst/>
          </a:prstGeom>
        </p:spPr>
      </p:pic>
      <p:pic>
        <p:nvPicPr>
          <p:cNvPr id="14" name="Picture 13">
            <a:extLst>
              <a:ext uri="{FF2B5EF4-FFF2-40B4-BE49-F238E27FC236}">
                <a16:creationId xmlns="" xmlns:a16="http://schemas.microsoft.com/office/drawing/2014/main" id="{30FBD8B7-B4A0-48BC-8039-4CBB5AEFE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1035" y="3119614"/>
            <a:ext cx="157950" cy="1421544"/>
          </a:xfrm>
          <a:prstGeom prst="rect">
            <a:avLst/>
          </a:prstGeom>
        </p:spPr>
      </p:pic>
      <p:pic>
        <p:nvPicPr>
          <p:cNvPr id="15" name="Picture 14">
            <a:extLst>
              <a:ext uri="{FF2B5EF4-FFF2-40B4-BE49-F238E27FC236}">
                <a16:creationId xmlns="" xmlns:a16="http://schemas.microsoft.com/office/drawing/2014/main" id="{49382E22-0CF4-4766-A446-04896758F0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9525" y="3119614"/>
            <a:ext cx="357464" cy="906130"/>
          </a:xfrm>
          <a:prstGeom prst="rect">
            <a:avLst/>
          </a:prstGeom>
        </p:spPr>
      </p:pic>
      <p:sp>
        <p:nvSpPr>
          <p:cNvPr id="16" name="Rectangle 15">
            <a:extLst>
              <a:ext uri="{FF2B5EF4-FFF2-40B4-BE49-F238E27FC236}">
                <a16:creationId xmlns="" xmlns:a16="http://schemas.microsoft.com/office/drawing/2014/main" id="{C87ECB1B-C5B1-4311-B541-ED4FC57118AE}"/>
              </a:ext>
            </a:extLst>
          </p:cNvPr>
          <p:cNvSpPr/>
          <p:nvPr/>
        </p:nvSpPr>
        <p:spPr bwMode="auto">
          <a:xfrm>
            <a:off x="5564354" y="3090348"/>
            <a:ext cx="1177900" cy="1547455"/>
          </a:xfrm>
          <a:prstGeom prst="rect">
            <a:avLst/>
          </a:prstGeom>
          <a:solidFill>
            <a:srgbClr val="FFFFFF">
              <a:alpha val="50196"/>
            </a:srgbClr>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7" name="Picture 16">
            <a:extLst>
              <a:ext uri="{FF2B5EF4-FFF2-40B4-BE49-F238E27FC236}">
                <a16:creationId xmlns="" xmlns:a16="http://schemas.microsoft.com/office/drawing/2014/main" id="{80BB7517-0E84-4B2A-852D-0FD2E7884C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7339" y="3119614"/>
            <a:ext cx="157950" cy="1421544"/>
          </a:xfrm>
          <a:prstGeom prst="rect">
            <a:avLst/>
          </a:prstGeom>
        </p:spPr>
      </p:pic>
      <p:pic>
        <p:nvPicPr>
          <p:cNvPr id="18" name="Picture 17">
            <a:extLst>
              <a:ext uri="{FF2B5EF4-FFF2-40B4-BE49-F238E27FC236}">
                <a16:creationId xmlns="" xmlns:a16="http://schemas.microsoft.com/office/drawing/2014/main" id="{5E019DA4-4814-4CFE-A3B7-5B38088C87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9120" y="3119614"/>
            <a:ext cx="157950" cy="1421544"/>
          </a:xfrm>
          <a:prstGeom prst="rect">
            <a:avLst/>
          </a:prstGeom>
        </p:spPr>
      </p:pic>
      <p:pic>
        <p:nvPicPr>
          <p:cNvPr id="19" name="Picture 18">
            <a:extLst>
              <a:ext uri="{FF2B5EF4-FFF2-40B4-BE49-F238E27FC236}">
                <a16:creationId xmlns="" xmlns:a16="http://schemas.microsoft.com/office/drawing/2014/main" id="{FEC25D9B-CF4C-47BE-B21A-E9A509C3CA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0901" y="3119614"/>
            <a:ext cx="157950" cy="1421544"/>
          </a:xfrm>
          <a:prstGeom prst="rect">
            <a:avLst/>
          </a:prstGeom>
        </p:spPr>
      </p:pic>
      <p:pic>
        <p:nvPicPr>
          <p:cNvPr id="20" name="Picture 19">
            <a:extLst>
              <a:ext uri="{FF2B5EF4-FFF2-40B4-BE49-F238E27FC236}">
                <a16:creationId xmlns="" xmlns:a16="http://schemas.microsoft.com/office/drawing/2014/main" id="{07E60BA5-1261-4272-9B42-D700CC5B4C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2682" y="3119614"/>
            <a:ext cx="157950" cy="1421544"/>
          </a:xfrm>
          <a:prstGeom prst="rect">
            <a:avLst/>
          </a:prstGeom>
        </p:spPr>
      </p:pic>
      <p:pic>
        <p:nvPicPr>
          <p:cNvPr id="21" name="Picture 20">
            <a:extLst>
              <a:ext uri="{FF2B5EF4-FFF2-40B4-BE49-F238E27FC236}">
                <a16:creationId xmlns="" xmlns:a16="http://schemas.microsoft.com/office/drawing/2014/main" id="{CBEA6701-31CE-48D8-8C86-8DB471D3A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4463" y="3119614"/>
            <a:ext cx="157950" cy="1421544"/>
          </a:xfrm>
          <a:prstGeom prst="rect">
            <a:avLst/>
          </a:prstGeom>
        </p:spPr>
      </p:pic>
      <p:pic>
        <p:nvPicPr>
          <p:cNvPr id="22" name="Picture 21">
            <a:extLst>
              <a:ext uri="{FF2B5EF4-FFF2-40B4-BE49-F238E27FC236}">
                <a16:creationId xmlns="" xmlns:a16="http://schemas.microsoft.com/office/drawing/2014/main" id="{B4EF2605-A03C-4B90-8B9D-1A1C8D0F11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296" y="3119614"/>
            <a:ext cx="157950" cy="1421544"/>
          </a:xfrm>
          <a:prstGeom prst="rect">
            <a:avLst/>
          </a:prstGeom>
        </p:spPr>
      </p:pic>
      <p:pic>
        <p:nvPicPr>
          <p:cNvPr id="23" name="Picture 22">
            <a:extLst>
              <a:ext uri="{FF2B5EF4-FFF2-40B4-BE49-F238E27FC236}">
                <a16:creationId xmlns="" xmlns:a16="http://schemas.microsoft.com/office/drawing/2014/main" id="{EAD92B10-BBC7-46A0-9E2C-525403653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5077" y="3119614"/>
            <a:ext cx="157950" cy="1421544"/>
          </a:xfrm>
          <a:prstGeom prst="rect">
            <a:avLst/>
          </a:prstGeom>
        </p:spPr>
      </p:pic>
      <p:pic>
        <p:nvPicPr>
          <p:cNvPr id="24" name="Picture 23">
            <a:extLst>
              <a:ext uri="{FF2B5EF4-FFF2-40B4-BE49-F238E27FC236}">
                <a16:creationId xmlns="" xmlns:a16="http://schemas.microsoft.com/office/drawing/2014/main" id="{67E6EAF3-A14E-4B3F-99C1-5A235C8D11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858" y="3119614"/>
            <a:ext cx="157950" cy="1421544"/>
          </a:xfrm>
          <a:prstGeom prst="rect">
            <a:avLst/>
          </a:prstGeom>
        </p:spPr>
      </p:pic>
      <p:pic>
        <p:nvPicPr>
          <p:cNvPr id="25" name="Picture 24">
            <a:extLst>
              <a:ext uri="{FF2B5EF4-FFF2-40B4-BE49-F238E27FC236}">
                <a16:creationId xmlns="" xmlns:a16="http://schemas.microsoft.com/office/drawing/2014/main" id="{9921E31F-E4EE-4F9A-81C4-7AADB46FAD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8639" y="3119614"/>
            <a:ext cx="157950" cy="1421544"/>
          </a:xfrm>
          <a:prstGeom prst="rect">
            <a:avLst/>
          </a:prstGeom>
        </p:spPr>
      </p:pic>
      <p:pic>
        <p:nvPicPr>
          <p:cNvPr id="26" name="Picture 25">
            <a:extLst>
              <a:ext uri="{FF2B5EF4-FFF2-40B4-BE49-F238E27FC236}">
                <a16:creationId xmlns="" xmlns:a16="http://schemas.microsoft.com/office/drawing/2014/main" id="{99AEAE3B-BEFD-44A8-8566-990F2572E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0420" y="3119614"/>
            <a:ext cx="157950" cy="1421544"/>
          </a:xfrm>
          <a:prstGeom prst="rect">
            <a:avLst/>
          </a:prstGeom>
        </p:spPr>
      </p:pic>
      <p:sp>
        <p:nvSpPr>
          <p:cNvPr id="27" name="Rectangle: Rounded Corners 26">
            <a:extLst>
              <a:ext uri="{FF2B5EF4-FFF2-40B4-BE49-F238E27FC236}">
                <a16:creationId xmlns="" xmlns:a16="http://schemas.microsoft.com/office/drawing/2014/main" id="{7C6E2426-D785-41A9-883B-A81B48FE1644}"/>
              </a:ext>
            </a:extLst>
          </p:cNvPr>
          <p:cNvSpPr/>
          <p:nvPr/>
        </p:nvSpPr>
        <p:spPr bwMode="auto">
          <a:xfrm>
            <a:off x="2779413" y="3052248"/>
            <a:ext cx="2667015" cy="1585555"/>
          </a:xfrm>
          <a:prstGeom prst="roundRect">
            <a:avLst>
              <a:gd name="adj" fmla="val 9458"/>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23140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500" fill="hold"/>
                                        <p:tgtEl>
                                          <p:spTgt spid="10">
                                            <p:txEl>
                                              <p:pRg st="0" end="0"/>
                                            </p:txEl>
                                          </p:spTgt>
                                        </p:tgtEl>
                                        <p:attrNameLst>
                                          <p:attrName>style.color</p:attrName>
                                        </p:attrNameLst>
                                      </p:cBhvr>
                                      <p:to>
                                        <a:srgbClr val="E72420"/>
                                      </p:to>
                                    </p:animClr>
                                  </p:childTnLst>
                                </p:cTn>
                              </p:par>
                            </p:childTnLst>
                          </p:cTn>
                        </p:par>
                        <p:par>
                          <p:cTn id="7" fill="hold">
                            <p:stCondLst>
                              <p:cond delay="1500"/>
                            </p:stCondLst>
                            <p:childTnLst>
                              <p:par>
                                <p:cTn id="8" presetID="10" presetClass="entr" presetSubtype="0"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par>
                          <p:cTn id="47" fill="hold">
                            <p:stCondLst>
                              <p:cond delay="2000"/>
                            </p:stCondLst>
                            <p:childTnLst>
                              <p:par>
                                <p:cTn id="48" presetID="3" presetClass="emph" presetSubtype="2" fill="hold" grpId="0" nodeType="afterEffect">
                                  <p:stCondLst>
                                    <p:cond delay="250"/>
                                  </p:stCondLst>
                                  <p:childTnLst>
                                    <p:animClr clrSpc="rgb" dir="cw">
                                      <p:cBhvr override="childStyle">
                                        <p:cTn id="49" dur="1500" fill="hold"/>
                                        <p:tgtEl>
                                          <p:spTgt spid="10">
                                            <p:txEl>
                                              <p:pRg st="0" end="0"/>
                                            </p:txEl>
                                          </p:spTgt>
                                        </p:tgtEl>
                                        <p:attrNameLst>
                                          <p:attrName>style.color</p:attrName>
                                        </p:attrNameLst>
                                      </p:cBhvr>
                                      <p:to>
                                        <a:srgbClr val="000000"/>
                                      </p:to>
                                    </p:animClr>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up)">
                                      <p:cBhvr>
                                        <p:cTn id="54" dur="500"/>
                                        <p:tgtEl>
                                          <p:spTgt spid="6"/>
                                        </p:tgtEl>
                                      </p:cBhvr>
                                    </p:animEffect>
                                  </p:childTnLst>
                                </p:cTn>
                              </p:par>
                              <p:par>
                                <p:cTn id="55" presetID="22" presetClass="entr" presetSubtype="1"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up)">
                                      <p:cBhvr>
                                        <p:cTn id="57" dur="500"/>
                                        <p:tgtEl>
                                          <p:spTgt spid="7"/>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500"/>
                                        <p:tgtEl>
                                          <p:spTgt spid="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500"/>
                                        <p:tgtEl>
                                          <p:spTgt spid="16"/>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500"/>
                                        <p:tgtEl>
                                          <p:spTgt spid="27"/>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mph" presetSubtype="2" fill="hold" nodeType="clickEffect">
                                  <p:stCondLst>
                                    <p:cond delay="0"/>
                                  </p:stCondLst>
                                  <p:childTnLst>
                                    <p:animClr clrSpc="rgb" dir="cw">
                                      <p:cBhvr override="childStyle">
                                        <p:cTn id="82" dur="1500" fill="hold"/>
                                        <p:tgtEl>
                                          <p:spTgt spid="12">
                                            <p:txEl>
                                              <p:pRg st="0" end="0"/>
                                            </p:txEl>
                                          </p:spTgt>
                                        </p:tgtEl>
                                        <p:attrNameLst>
                                          <p:attrName>style.color</p:attrName>
                                        </p:attrNameLst>
                                      </p:cBhvr>
                                      <p:to>
                                        <a:srgbClr val="E72420"/>
                                      </p:to>
                                    </p:animClr>
                                  </p:childTnLst>
                                </p:cTn>
                              </p:par>
                              <p:par>
                                <p:cTn id="83" presetID="3" presetClass="emph" presetSubtype="2" fill="hold" grpId="0" nodeType="withEffect">
                                  <p:stCondLst>
                                    <p:cond delay="0"/>
                                  </p:stCondLst>
                                  <p:childTnLst>
                                    <p:animClr clrSpc="rgb" dir="cw">
                                      <p:cBhvr override="childStyle">
                                        <p:cTn id="84" dur="1500" fill="hold"/>
                                        <p:tgtEl>
                                          <p:spTgt spid="11"/>
                                        </p:tgtEl>
                                        <p:attrNameLst>
                                          <p:attrName>style.color</p:attrName>
                                        </p:attrNameLst>
                                      </p:cBhvr>
                                      <p:to>
                                        <a:srgbClr val="E72420"/>
                                      </p:to>
                                    </p:animClr>
                                  </p:childTnLst>
                                </p:cTn>
                              </p:par>
                            </p:childTnLst>
                          </p:cTn>
                        </p:par>
                        <p:par>
                          <p:cTn id="85" fill="hold">
                            <p:stCondLst>
                              <p:cond delay="1500"/>
                            </p:stCondLst>
                            <p:childTnLst>
                              <p:par>
                                <p:cTn id="86" presetID="10" presetClass="exit" presetSubtype="0" fill="hold" nodeType="afterEffect">
                                  <p:stCondLst>
                                    <p:cond delay="0"/>
                                  </p:stCondLst>
                                  <p:childTnLst>
                                    <p:animEffect transition="out" filter="fade">
                                      <p:cBhvr>
                                        <p:cTn id="87" dur="500"/>
                                        <p:tgtEl>
                                          <p:spTgt spid="17"/>
                                        </p:tgtEl>
                                      </p:cBhvr>
                                    </p:animEffect>
                                    <p:set>
                                      <p:cBhvr>
                                        <p:cTn id="88" dur="1" fill="hold">
                                          <p:stCondLst>
                                            <p:cond delay="499"/>
                                          </p:stCondLst>
                                        </p:cTn>
                                        <p:tgtEl>
                                          <p:spTgt spid="17"/>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18"/>
                                        </p:tgtEl>
                                      </p:cBhvr>
                                    </p:animEffect>
                                    <p:set>
                                      <p:cBhvr>
                                        <p:cTn id="91" dur="1" fill="hold">
                                          <p:stCondLst>
                                            <p:cond delay="499"/>
                                          </p:stCondLst>
                                        </p:cTn>
                                        <p:tgtEl>
                                          <p:spTgt spid="18"/>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19"/>
                                        </p:tgtEl>
                                      </p:cBhvr>
                                    </p:animEffect>
                                    <p:set>
                                      <p:cBhvr>
                                        <p:cTn id="94" dur="1" fill="hold">
                                          <p:stCondLst>
                                            <p:cond delay="499"/>
                                          </p:stCondLst>
                                        </p:cTn>
                                        <p:tgtEl>
                                          <p:spTgt spid="19"/>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20"/>
                                        </p:tgtEl>
                                      </p:cBhvr>
                                    </p:animEffect>
                                    <p:set>
                                      <p:cBhvr>
                                        <p:cTn id="97" dur="1" fill="hold">
                                          <p:stCondLst>
                                            <p:cond delay="499"/>
                                          </p:stCondLst>
                                        </p:cTn>
                                        <p:tgtEl>
                                          <p:spTgt spid="20"/>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21"/>
                                        </p:tgtEl>
                                      </p:cBhvr>
                                    </p:animEffect>
                                    <p:set>
                                      <p:cBhvr>
                                        <p:cTn id="100" dur="1" fill="hold">
                                          <p:stCondLst>
                                            <p:cond delay="499"/>
                                          </p:stCondLst>
                                        </p:cTn>
                                        <p:tgtEl>
                                          <p:spTgt spid="21"/>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22"/>
                                        </p:tgtEl>
                                      </p:cBhvr>
                                    </p:animEffect>
                                    <p:set>
                                      <p:cBhvr>
                                        <p:cTn id="103" dur="1" fill="hold">
                                          <p:stCondLst>
                                            <p:cond delay="499"/>
                                          </p:stCondLst>
                                        </p:cTn>
                                        <p:tgtEl>
                                          <p:spTgt spid="22"/>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23"/>
                                        </p:tgtEl>
                                      </p:cBhvr>
                                    </p:animEffect>
                                    <p:set>
                                      <p:cBhvr>
                                        <p:cTn id="106" dur="1" fill="hold">
                                          <p:stCondLst>
                                            <p:cond delay="499"/>
                                          </p:stCondLst>
                                        </p:cTn>
                                        <p:tgtEl>
                                          <p:spTgt spid="23"/>
                                        </p:tgtEl>
                                        <p:attrNameLst>
                                          <p:attrName>style.visibility</p:attrName>
                                        </p:attrNameLst>
                                      </p:cBhvr>
                                      <p:to>
                                        <p:strVal val="hidden"/>
                                      </p:to>
                                    </p:set>
                                  </p:childTnLst>
                                </p:cTn>
                              </p:par>
                            </p:childTnLst>
                          </p:cTn>
                        </p:par>
                        <p:par>
                          <p:cTn id="107" fill="hold">
                            <p:stCondLst>
                              <p:cond delay="2000"/>
                            </p:stCondLst>
                            <p:childTnLst>
                              <p:par>
                                <p:cTn id="108" presetID="3" presetClass="emph" presetSubtype="2" fill="hold" grpId="0" nodeType="afterEffect">
                                  <p:stCondLst>
                                    <p:cond delay="250"/>
                                  </p:stCondLst>
                                  <p:childTnLst>
                                    <p:animClr clrSpc="rgb" dir="cw">
                                      <p:cBhvr override="childStyle">
                                        <p:cTn id="109" dur="1500" fill="hold"/>
                                        <p:tgtEl>
                                          <p:spTgt spid="12">
                                            <p:txEl>
                                              <p:pRg st="0" end="0"/>
                                            </p:txEl>
                                          </p:spTgt>
                                        </p:tgtEl>
                                        <p:attrNameLst>
                                          <p:attrName>style.color</p:attrName>
                                        </p:attrNameLst>
                                      </p:cBhvr>
                                      <p:to>
                                        <a:srgbClr val="000000"/>
                                      </p:to>
                                    </p:animClr>
                                  </p:childTnLst>
                                </p:cTn>
                              </p:par>
                              <p:par>
                                <p:cTn id="110" presetID="3" presetClass="emph" presetSubtype="2" fill="hold" grpId="1" nodeType="withEffect">
                                  <p:stCondLst>
                                    <p:cond delay="0"/>
                                  </p:stCondLst>
                                  <p:childTnLst>
                                    <p:animClr clrSpc="rgb" dir="cw">
                                      <p:cBhvr override="childStyle">
                                        <p:cTn id="111" dur="1500" fill="hold"/>
                                        <p:tgtEl>
                                          <p:spTgt spid="11"/>
                                        </p:tgtEl>
                                        <p:attrNameLst>
                                          <p:attrName>style.color</p:attrName>
                                        </p:attrNameLst>
                                      </p:cBhvr>
                                      <p:to>
                                        <a:srgbClr val="000000"/>
                                      </p:to>
                                    </p:animClr>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5"/>
                                        </p:tgtEl>
                                        <p:attrNameLst>
                                          <p:attrName>style.visibility</p:attrName>
                                        </p:attrNameLst>
                                      </p:cBhvr>
                                      <p:to>
                                        <p:strVal val="visible"/>
                                      </p:to>
                                    </p:set>
                                    <p:animEffect transition="in" filter="fade">
                                      <p:cBhvr>
                                        <p:cTn id="116" dur="500"/>
                                        <p:tgtEl>
                                          <p:spTgt spid="5"/>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1" nodeType="clickEffect">
                                  <p:stCondLst>
                                    <p:cond delay="0"/>
                                  </p:stCondLst>
                                  <p:childTnLst>
                                    <p:animEffect transition="out" filter="fade">
                                      <p:cBhvr>
                                        <p:cTn id="120" dur="500"/>
                                        <p:tgtEl>
                                          <p:spTgt spid="27"/>
                                        </p:tgtEl>
                                      </p:cBhvr>
                                    </p:animEffect>
                                    <p:set>
                                      <p:cBhvr>
                                        <p:cTn id="121" dur="1" fill="hold">
                                          <p:stCondLst>
                                            <p:cond delay="499"/>
                                          </p:stCondLst>
                                        </p:cTn>
                                        <p:tgtEl>
                                          <p:spTgt spid="27"/>
                                        </p:tgtEl>
                                        <p:attrNameLst>
                                          <p:attrName>style.visibility</p:attrName>
                                        </p:attrNameLst>
                                      </p:cBhvr>
                                      <p:to>
                                        <p:strVal val="hidden"/>
                                      </p:to>
                                    </p:set>
                                  </p:childTnLst>
                                </p:cTn>
                              </p:par>
                            </p:childTnLst>
                          </p:cTn>
                        </p:par>
                        <p:par>
                          <p:cTn id="122" fill="hold">
                            <p:stCondLst>
                              <p:cond delay="500"/>
                            </p:stCondLst>
                            <p:childTnLst>
                              <p:par>
                                <p:cTn id="123" presetID="10" presetClass="exit" presetSubtype="0" fill="hold" grpId="1" nodeType="afterEffect">
                                  <p:stCondLst>
                                    <p:cond delay="0"/>
                                  </p:stCondLst>
                                  <p:childTnLst>
                                    <p:animEffect transition="out" filter="fade">
                                      <p:cBhvr>
                                        <p:cTn id="124" dur="500"/>
                                        <p:tgtEl>
                                          <p:spTgt spid="16"/>
                                        </p:tgtEl>
                                      </p:cBhvr>
                                    </p:animEffect>
                                    <p:set>
                                      <p:cBhvr>
                                        <p:cTn id="125" dur="1" fill="hold">
                                          <p:stCondLst>
                                            <p:cond delay="499"/>
                                          </p:stCondLst>
                                        </p:cTn>
                                        <p:tgtEl>
                                          <p:spTgt spid="16"/>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9"/>
                                        </p:tgtEl>
                                        <p:attrNameLst>
                                          <p:attrName>style.visibility</p:attrName>
                                        </p:attrNameLst>
                                      </p:cBhvr>
                                      <p:to>
                                        <p:strVal val="visible"/>
                                      </p:to>
                                    </p:set>
                                    <p:animEffect transition="in" filter="fade">
                                      <p:cBhvr>
                                        <p:cTn id="1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animBg="1"/>
      <p:bldP spid="9" grpId="0"/>
      <p:bldP spid="10" grpId="0" build="allAtOnce"/>
      <p:bldP spid="11" grpId="0"/>
      <p:bldP spid="11" grpId="1"/>
      <p:bldP spid="12" grpId="0" build="allAtOnce"/>
      <p:bldP spid="16" grpId="0" animBg="1"/>
      <p:bldP spid="16" grpId="1" animBg="1"/>
      <p:bldP spid="27" grpId="0" animBg="1"/>
      <p:bldP spid="27" grpId="1"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4:10</a:t>
            </a:r>
          </a:p>
        </p:txBody>
      </p:sp>
      <p:sp>
        <p:nvSpPr>
          <p:cNvPr id="3" name="Oval 2">
            <a:extLst>
              <a:ext uri="{FF2B5EF4-FFF2-40B4-BE49-F238E27FC236}">
                <a16:creationId xmlns="" xmlns:a16="http://schemas.microsoft.com/office/drawing/2014/main" id="{65494C8D-C4CA-4BAD-B157-FEF3E77B11B5}"/>
              </a:ext>
            </a:extLst>
          </p:cNvPr>
          <p:cNvSpPr/>
          <p:nvPr/>
        </p:nvSpPr>
        <p:spPr bwMode="auto">
          <a:xfrm>
            <a:off x="3836477" y="1510274"/>
            <a:ext cx="1579603" cy="1579603"/>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 name="Oval 3">
            <a:extLst>
              <a:ext uri="{FF2B5EF4-FFF2-40B4-BE49-F238E27FC236}">
                <a16:creationId xmlns="" xmlns:a16="http://schemas.microsoft.com/office/drawing/2014/main" id="{529FC29C-5A56-47AC-BAB7-2285BF465730}"/>
              </a:ext>
            </a:extLst>
          </p:cNvPr>
          <p:cNvSpPr/>
          <p:nvPr/>
        </p:nvSpPr>
        <p:spPr bwMode="auto">
          <a:xfrm>
            <a:off x="2069197" y="3768123"/>
            <a:ext cx="1579603" cy="1579603"/>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Oval 4">
            <a:extLst>
              <a:ext uri="{FF2B5EF4-FFF2-40B4-BE49-F238E27FC236}">
                <a16:creationId xmlns="" xmlns:a16="http://schemas.microsoft.com/office/drawing/2014/main" id="{84C8681F-4F4E-4BF4-B2DC-1F05C47B98AA}"/>
              </a:ext>
            </a:extLst>
          </p:cNvPr>
          <p:cNvSpPr/>
          <p:nvPr/>
        </p:nvSpPr>
        <p:spPr bwMode="auto">
          <a:xfrm>
            <a:off x="5603760" y="3768123"/>
            <a:ext cx="1579603" cy="1579603"/>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6" name="Straight Connector 5">
            <a:extLst>
              <a:ext uri="{FF2B5EF4-FFF2-40B4-BE49-F238E27FC236}">
                <a16:creationId xmlns="" xmlns:a16="http://schemas.microsoft.com/office/drawing/2014/main" id="{5407E7B9-E854-46BE-8B30-F74CF9A7307B}"/>
              </a:ext>
            </a:extLst>
          </p:cNvPr>
          <p:cNvCxnSpPr>
            <a:cxnSpLocks/>
            <a:stCxn id="3" idx="3"/>
            <a:endCxn id="4" idx="0"/>
          </p:cNvCxnSpPr>
          <p:nvPr/>
        </p:nvCxnSpPr>
        <p:spPr bwMode="auto">
          <a:xfrm flipH="1">
            <a:off x="2858999" y="2858549"/>
            <a:ext cx="1208806" cy="90957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 xmlns:a16="http://schemas.microsoft.com/office/drawing/2014/main" id="{6A7D0C4C-90DD-441E-BCC1-476ECFAEA96F}"/>
              </a:ext>
            </a:extLst>
          </p:cNvPr>
          <p:cNvCxnSpPr>
            <a:cxnSpLocks/>
            <a:stCxn id="3" idx="5"/>
            <a:endCxn id="5" idx="0"/>
          </p:cNvCxnSpPr>
          <p:nvPr/>
        </p:nvCxnSpPr>
        <p:spPr bwMode="auto">
          <a:xfrm>
            <a:off x="5184752" y="2858549"/>
            <a:ext cx="1208810" cy="90957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Oval 7">
            <a:extLst>
              <a:ext uri="{FF2B5EF4-FFF2-40B4-BE49-F238E27FC236}">
                <a16:creationId xmlns="" xmlns:a16="http://schemas.microsoft.com/office/drawing/2014/main" id="{0BAF4DD0-CE34-4D91-8E5B-BF08A6A3173D}"/>
              </a:ext>
            </a:extLst>
          </p:cNvPr>
          <p:cNvSpPr/>
          <p:nvPr/>
        </p:nvSpPr>
        <p:spPr bwMode="auto">
          <a:xfrm>
            <a:off x="3836478" y="3768123"/>
            <a:ext cx="1579603" cy="1579603"/>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9" name="Straight Connector 8">
            <a:extLst>
              <a:ext uri="{FF2B5EF4-FFF2-40B4-BE49-F238E27FC236}">
                <a16:creationId xmlns="" xmlns:a16="http://schemas.microsoft.com/office/drawing/2014/main" id="{13678AB2-83C5-40B9-8075-708AFE2B58BE}"/>
              </a:ext>
            </a:extLst>
          </p:cNvPr>
          <p:cNvCxnSpPr>
            <a:cxnSpLocks/>
            <a:stCxn id="3" idx="4"/>
            <a:endCxn id="8" idx="0"/>
          </p:cNvCxnSpPr>
          <p:nvPr/>
        </p:nvCxnSpPr>
        <p:spPr bwMode="auto">
          <a:xfrm>
            <a:off x="4626279" y="3089877"/>
            <a:ext cx="1" cy="678246"/>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a:extLst>
              <a:ext uri="{FF2B5EF4-FFF2-40B4-BE49-F238E27FC236}">
                <a16:creationId xmlns="" xmlns:a16="http://schemas.microsoft.com/office/drawing/2014/main" id="{C67414E0-B1E0-4DAE-92BC-D9285FC01977}"/>
              </a:ext>
            </a:extLst>
          </p:cNvPr>
          <p:cNvSpPr txBox="1"/>
          <p:nvPr/>
        </p:nvSpPr>
        <p:spPr bwMode="auto">
          <a:xfrm>
            <a:off x="4204434" y="2069243"/>
            <a:ext cx="8436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105</a:t>
            </a:r>
          </a:p>
        </p:txBody>
      </p:sp>
      <p:sp>
        <p:nvSpPr>
          <p:cNvPr id="11" name="TextBox 10">
            <a:extLst>
              <a:ext uri="{FF2B5EF4-FFF2-40B4-BE49-F238E27FC236}">
                <a16:creationId xmlns="" xmlns:a16="http://schemas.microsoft.com/office/drawing/2014/main" id="{378CA99F-9CC6-4EE0-BBD0-F7FA1C984A7C}"/>
              </a:ext>
            </a:extLst>
          </p:cNvPr>
          <p:cNvSpPr txBox="1"/>
          <p:nvPr/>
        </p:nvSpPr>
        <p:spPr bwMode="auto">
          <a:xfrm>
            <a:off x="2567933" y="4327092"/>
            <a:ext cx="5821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97</a:t>
            </a:r>
          </a:p>
        </p:txBody>
      </p:sp>
      <p:sp>
        <p:nvSpPr>
          <p:cNvPr id="12" name="TextBox 11">
            <a:extLst>
              <a:ext uri="{FF2B5EF4-FFF2-40B4-BE49-F238E27FC236}">
                <a16:creationId xmlns="" xmlns:a16="http://schemas.microsoft.com/office/drawing/2014/main" id="{03344535-4B2B-4F6E-88A3-B438F9C72827}"/>
              </a:ext>
            </a:extLst>
          </p:cNvPr>
          <p:cNvSpPr txBox="1"/>
          <p:nvPr/>
        </p:nvSpPr>
        <p:spPr bwMode="auto">
          <a:xfrm>
            <a:off x="4286429" y="4327092"/>
            <a:ext cx="6797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13" name="TextBox 12">
            <a:extLst>
              <a:ext uri="{FF2B5EF4-FFF2-40B4-BE49-F238E27FC236}">
                <a16:creationId xmlns="" xmlns:a16="http://schemas.microsoft.com/office/drawing/2014/main" id="{530A1D12-20E4-43BF-8053-BF9A24F4325C}"/>
              </a:ext>
            </a:extLst>
          </p:cNvPr>
          <p:cNvSpPr txBox="1"/>
          <p:nvPr/>
        </p:nvSpPr>
        <p:spPr bwMode="auto">
          <a:xfrm>
            <a:off x="6073862" y="4327092"/>
            <a:ext cx="6393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4" name="TextBox 13">
            <a:extLst>
              <a:ext uri="{FF2B5EF4-FFF2-40B4-BE49-F238E27FC236}">
                <a16:creationId xmlns="" xmlns:a16="http://schemas.microsoft.com/office/drawing/2014/main" id="{B30690F4-23B0-4464-B63E-DC79166CC5F5}"/>
              </a:ext>
            </a:extLst>
          </p:cNvPr>
          <p:cNvSpPr txBox="1"/>
          <p:nvPr/>
        </p:nvSpPr>
        <p:spPr bwMode="auto">
          <a:xfrm>
            <a:off x="4335213" y="2069243"/>
            <a:ext cx="5821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261605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4:10</a:t>
            </a:r>
          </a:p>
        </p:txBody>
      </p:sp>
      <p:sp>
        <p:nvSpPr>
          <p:cNvPr id="3" name="Oval 2">
            <a:extLst>
              <a:ext uri="{FF2B5EF4-FFF2-40B4-BE49-F238E27FC236}">
                <a16:creationId xmlns="" xmlns:a16="http://schemas.microsoft.com/office/drawing/2014/main" id="{FE5ACEC1-237C-4329-A92D-7CF5FA0B160A}"/>
              </a:ext>
            </a:extLst>
          </p:cNvPr>
          <p:cNvSpPr/>
          <p:nvPr/>
        </p:nvSpPr>
        <p:spPr bwMode="auto">
          <a:xfrm>
            <a:off x="3836477" y="1510274"/>
            <a:ext cx="1579603" cy="1579603"/>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 name="Oval 3">
            <a:extLst>
              <a:ext uri="{FF2B5EF4-FFF2-40B4-BE49-F238E27FC236}">
                <a16:creationId xmlns="" xmlns:a16="http://schemas.microsoft.com/office/drawing/2014/main" id="{FED7625B-E51E-405A-B5B7-C24F4A0EF69D}"/>
              </a:ext>
            </a:extLst>
          </p:cNvPr>
          <p:cNvSpPr/>
          <p:nvPr/>
        </p:nvSpPr>
        <p:spPr bwMode="auto">
          <a:xfrm>
            <a:off x="2069197" y="3768123"/>
            <a:ext cx="1579603" cy="1579603"/>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Oval 4">
            <a:extLst>
              <a:ext uri="{FF2B5EF4-FFF2-40B4-BE49-F238E27FC236}">
                <a16:creationId xmlns="" xmlns:a16="http://schemas.microsoft.com/office/drawing/2014/main" id="{C371F60F-9FF7-4454-B84E-8F1E2DB91AF0}"/>
              </a:ext>
            </a:extLst>
          </p:cNvPr>
          <p:cNvSpPr/>
          <p:nvPr/>
        </p:nvSpPr>
        <p:spPr bwMode="auto">
          <a:xfrm>
            <a:off x="5603760" y="3768123"/>
            <a:ext cx="1579603" cy="1579603"/>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6" name="Straight Connector 5">
            <a:extLst>
              <a:ext uri="{FF2B5EF4-FFF2-40B4-BE49-F238E27FC236}">
                <a16:creationId xmlns="" xmlns:a16="http://schemas.microsoft.com/office/drawing/2014/main" id="{0EE6FC48-4A80-4183-97CE-770F3D72CAB9}"/>
              </a:ext>
            </a:extLst>
          </p:cNvPr>
          <p:cNvCxnSpPr>
            <a:cxnSpLocks/>
            <a:stCxn id="3" idx="3"/>
            <a:endCxn id="4" idx="0"/>
          </p:cNvCxnSpPr>
          <p:nvPr/>
        </p:nvCxnSpPr>
        <p:spPr bwMode="auto">
          <a:xfrm flipH="1">
            <a:off x="2858999" y="2858549"/>
            <a:ext cx="1208806" cy="90957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 xmlns:a16="http://schemas.microsoft.com/office/drawing/2014/main" id="{30CD54CB-5A58-486F-A519-CDEF6A673C8D}"/>
              </a:ext>
            </a:extLst>
          </p:cNvPr>
          <p:cNvCxnSpPr>
            <a:cxnSpLocks/>
            <a:stCxn id="3" idx="5"/>
            <a:endCxn id="5" idx="0"/>
          </p:cNvCxnSpPr>
          <p:nvPr/>
        </p:nvCxnSpPr>
        <p:spPr bwMode="auto">
          <a:xfrm>
            <a:off x="5184752" y="2858549"/>
            <a:ext cx="1208810" cy="90957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Oval 7">
            <a:extLst>
              <a:ext uri="{FF2B5EF4-FFF2-40B4-BE49-F238E27FC236}">
                <a16:creationId xmlns="" xmlns:a16="http://schemas.microsoft.com/office/drawing/2014/main" id="{16AB8B90-C767-4246-A6E7-F5718624AFA7}"/>
              </a:ext>
            </a:extLst>
          </p:cNvPr>
          <p:cNvSpPr/>
          <p:nvPr/>
        </p:nvSpPr>
        <p:spPr bwMode="auto">
          <a:xfrm>
            <a:off x="3836478" y="3768123"/>
            <a:ext cx="1579603" cy="1579603"/>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9" name="Straight Connector 8">
            <a:extLst>
              <a:ext uri="{FF2B5EF4-FFF2-40B4-BE49-F238E27FC236}">
                <a16:creationId xmlns="" xmlns:a16="http://schemas.microsoft.com/office/drawing/2014/main" id="{1BB3ED1B-6054-40E0-B694-A1528DB380C8}"/>
              </a:ext>
            </a:extLst>
          </p:cNvPr>
          <p:cNvCxnSpPr>
            <a:cxnSpLocks/>
            <a:stCxn id="3" idx="4"/>
            <a:endCxn id="8" idx="0"/>
          </p:cNvCxnSpPr>
          <p:nvPr/>
        </p:nvCxnSpPr>
        <p:spPr bwMode="auto">
          <a:xfrm>
            <a:off x="4626279" y="3089877"/>
            <a:ext cx="1" cy="678246"/>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a:extLst>
              <a:ext uri="{FF2B5EF4-FFF2-40B4-BE49-F238E27FC236}">
                <a16:creationId xmlns="" xmlns:a16="http://schemas.microsoft.com/office/drawing/2014/main" id="{B0588AFE-6705-4D3B-85D1-8743CDDE9699}"/>
              </a:ext>
            </a:extLst>
          </p:cNvPr>
          <p:cNvSpPr txBox="1"/>
          <p:nvPr/>
        </p:nvSpPr>
        <p:spPr bwMode="auto">
          <a:xfrm>
            <a:off x="4204434" y="2069243"/>
            <a:ext cx="8436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107</a:t>
            </a:r>
          </a:p>
        </p:txBody>
      </p:sp>
      <p:sp>
        <p:nvSpPr>
          <p:cNvPr id="11" name="TextBox 10">
            <a:extLst>
              <a:ext uri="{FF2B5EF4-FFF2-40B4-BE49-F238E27FC236}">
                <a16:creationId xmlns="" xmlns:a16="http://schemas.microsoft.com/office/drawing/2014/main" id="{2600804D-F0ED-4822-94A5-CBF8F205FEBB}"/>
              </a:ext>
            </a:extLst>
          </p:cNvPr>
          <p:cNvSpPr txBox="1"/>
          <p:nvPr/>
        </p:nvSpPr>
        <p:spPr bwMode="auto">
          <a:xfrm>
            <a:off x="2567933" y="4327092"/>
            <a:ext cx="5821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
        <p:nvSpPr>
          <p:cNvPr id="12" name="TextBox 11">
            <a:extLst>
              <a:ext uri="{FF2B5EF4-FFF2-40B4-BE49-F238E27FC236}">
                <a16:creationId xmlns="" xmlns:a16="http://schemas.microsoft.com/office/drawing/2014/main" id="{B9554409-22BE-40BB-970F-3F4ACB7C106F}"/>
              </a:ext>
            </a:extLst>
          </p:cNvPr>
          <p:cNvSpPr txBox="1"/>
          <p:nvPr/>
        </p:nvSpPr>
        <p:spPr bwMode="auto">
          <a:xfrm>
            <a:off x="4286429" y="4327092"/>
            <a:ext cx="6797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96</a:t>
            </a:r>
          </a:p>
        </p:txBody>
      </p:sp>
      <p:sp>
        <p:nvSpPr>
          <p:cNvPr id="13" name="TextBox 12">
            <a:extLst>
              <a:ext uri="{FF2B5EF4-FFF2-40B4-BE49-F238E27FC236}">
                <a16:creationId xmlns="" xmlns:a16="http://schemas.microsoft.com/office/drawing/2014/main" id="{7BE4EAF1-186F-44B1-B3C6-7B0B734B0312}"/>
              </a:ext>
            </a:extLst>
          </p:cNvPr>
          <p:cNvSpPr txBox="1"/>
          <p:nvPr/>
        </p:nvSpPr>
        <p:spPr bwMode="auto">
          <a:xfrm>
            <a:off x="6073862" y="4327092"/>
            <a:ext cx="6393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16" name="TextBox 15">
            <a:extLst>
              <a:ext uri="{FF2B5EF4-FFF2-40B4-BE49-F238E27FC236}">
                <a16:creationId xmlns="" xmlns:a16="http://schemas.microsoft.com/office/drawing/2014/main" id="{96CC1BD5-C5E6-4CEC-9F39-107CC22C5932}"/>
              </a:ext>
            </a:extLst>
          </p:cNvPr>
          <p:cNvSpPr txBox="1"/>
          <p:nvPr/>
        </p:nvSpPr>
        <p:spPr bwMode="auto">
          <a:xfrm>
            <a:off x="4335214" y="4327092"/>
            <a:ext cx="5821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343432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4:10</a:t>
            </a:r>
          </a:p>
        </p:txBody>
      </p:sp>
      <p:sp>
        <p:nvSpPr>
          <p:cNvPr id="3" name="TextBox 2">
            <a:extLst>
              <a:ext uri="{FF2B5EF4-FFF2-40B4-BE49-F238E27FC236}">
                <a16:creationId xmlns="" xmlns:a16="http://schemas.microsoft.com/office/drawing/2014/main" id="{B89A8A4E-1DC5-4204-96D6-6BF082D9FC1C}"/>
              </a:ext>
            </a:extLst>
          </p:cNvPr>
          <p:cNvSpPr txBox="1"/>
          <p:nvPr/>
        </p:nvSpPr>
        <p:spPr bwMode="auto">
          <a:xfrm>
            <a:off x="4229600" y="2295233"/>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106</a:t>
            </a:r>
          </a:p>
        </p:txBody>
      </p:sp>
      <p:sp>
        <p:nvSpPr>
          <p:cNvPr id="4" name="TextBox 3">
            <a:extLst>
              <a:ext uri="{FF2B5EF4-FFF2-40B4-BE49-F238E27FC236}">
                <a16:creationId xmlns="" xmlns:a16="http://schemas.microsoft.com/office/drawing/2014/main" id="{2B8C6569-BDAD-4E3E-8256-B0A11548B47B}"/>
              </a:ext>
            </a:extLst>
          </p:cNvPr>
          <p:cNvSpPr txBox="1"/>
          <p:nvPr/>
        </p:nvSpPr>
        <p:spPr bwMode="auto">
          <a:xfrm>
            <a:off x="4384445" y="2293224"/>
            <a:ext cx="3751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5" name="TextBox 4">
            <a:extLst>
              <a:ext uri="{FF2B5EF4-FFF2-40B4-BE49-F238E27FC236}">
                <a16:creationId xmlns="" xmlns:a16="http://schemas.microsoft.com/office/drawing/2014/main" id="{0414A97A-ACAF-4328-9273-F337F0489333}"/>
              </a:ext>
            </a:extLst>
          </p:cNvPr>
          <p:cNvSpPr txBox="1"/>
          <p:nvPr/>
        </p:nvSpPr>
        <p:spPr bwMode="auto">
          <a:xfrm>
            <a:off x="3244103" y="409941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97</a:t>
            </a:r>
          </a:p>
        </p:txBody>
      </p:sp>
      <p:grpSp>
        <p:nvGrpSpPr>
          <p:cNvPr id="6" name="Group 5">
            <a:extLst>
              <a:ext uri="{FF2B5EF4-FFF2-40B4-BE49-F238E27FC236}">
                <a16:creationId xmlns="" xmlns:a16="http://schemas.microsoft.com/office/drawing/2014/main" id="{8A93B4E6-8A54-4F7E-AC76-F92269B53885}"/>
              </a:ext>
            </a:extLst>
          </p:cNvPr>
          <p:cNvGrpSpPr/>
          <p:nvPr/>
        </p:nvGrpSpPr>
        <p:grpSpPr>
          <a:xfrm>
            <a:off x="2872526" y="1890954"/>
            <a:ext cx="3398949" cy="3076092"/>
            <a:chOff x="2872525" y="1421587"/>
            <a:chExt cx="3398949" cy="3076092"/>
          </a:xfrm>
        </p:grpSpPr>
        <p:grpSp>
          <p:nvGrpSpPr>
            <p:cNvPr id="7" name="Group 6">
              <a:extLst>
                <a:ext uri="{FF2B5EF4-FFF2-40B4-BE49-F238E27FC236}">
                  <a16:creationId xmlns="" xmlns:a16="http://schemas.microsoft.com/office/drawing/2014/main" id="{E189ABCA-BFF2-40B1-BDE2-041A523803F5}"/>
                </a:ext>
              </a:extLst>
            </p:cNvPr>
            <p:cNvGrpSpPr>
              <a:grpSpLocks noChangeAspect="1"/>
            </p:cNvGrpSpPr>
            <p:nvPr/>
          </p:nvGrpSpPr>
          <p:grpSpPr>
            <a:xfrm>
              <a:off x="2872525" y="1421587"/>
              <a:ext cx="3398949" cy="3076092"/>
              <a:chOff x="917216" y="1641314"/>
              <a:chExt cx="3654784" cy="3307625"/>
            </a:xfrm>
          </p:grpSpPr>
          <p:sp>
            <p:nvSpPr>
              <p:cNvPr id="9" name="Oval 8">
                <a:extLst>
                  <a:ext uri="{FF2B5EF4-FFF2-40B4-BE49-F238E27FC236}">
                    <a16:creationId xmlns="" xmlns:a16="http://schemas.microsoft.com/office/drawing/2014/main" id="{DA37B76D-4B3E-4BAC-BAB7-8C43B5A0EED7}"/>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Oval 9">
                <a:extLst>
                  <a:ext uri="{FF2B5EF4-FFF2-40B4-BE49-F238E27FC236}">
                    <a16:creationId xmlns="" xmlns:a16="http://schemas.microsoft.com/office/drawing/2014/main" id="{4FC9E1E8-0642-4AE1-9BAE-B50FFD0E929E}"/>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Oval 10">
                <a:extLst>
                  <a:ext uri="{FF2B5EF4-FFF2-40B4-BE49-F238E27FC236}">
                    <a16:creationId xmlns="" xmlns:a16="http://schemas.microsoft.com/office/drawing/2014/main" id="{4A17635C-4D9F-4E42-999C-14AC501452B0}"/>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12" name="Straight Connector 11">
                <a:extLst>
                  <a:ext uri="{FF2B5EF4-FFF2-40B4-BE49-F238E27FC236}">
                    <a16:creationId xmlns="" xmlns:a16="http://schemas.microsoft.com/office/drawing/2014/main" id="{B6D0E857-7666-4A34-AAFE-A7C7F396AB39}"/>
                  </a:ext>
                </a:extLst>
              </p:cNvPr>
              <p:cNvCxnSpPr>
                <a:cxnSpLocks noChangeAspect="1"/>
                <a:stCxn id="9"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8" name="Straight Connector 7">
              <a:extLst>
                <a:ext uri="{FF2B5EF4-FFF2-40B4-BE49-F238E27FC236}">
                  <a16:creationId xmlns="" xmlns:a16="http://schemas.microsoft.com/office/drawing/2014/main" id="{5FDC3ADE-25E9-4B34-929A-C12FE936A206}"/>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 name="TextBox 13">
            <a:extLst>
              <a:ext uri="{FF2B5EF4-FFF2-40B4-BE49-F238E27FC236}">
                <a16:creationId xmlns="" xmlns:a16="http://schemas.microsoft.com/office/drawing/2014/main" id="{7331CB38-B3FB-4C8F-817C-FA76F90277F8}"/>
              </a:ext>
            </a:extLst>
          </p:cNvPr>
          <p:cNvSpPr txBox="1"/>
          <p:nvPr/>
        </p:nvSpPr>
        <p:spPr bwMode="auto">
          <a:xfrm>
            <a:off x="5405631" y="4071255"/>
            <a:ext cx="523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p>
        </p:txBody>
      </p:sp>
    </p:spTree>
    <p:extLst>
      <p:ext uri="{BB962C8B-B14F-4D97-AF65-F5344CB8AC3E}">
        <p14:creationId xmlns:p14="http://schemas.microsoft.com/office/powerpoint/2010/main" val="72599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4:10</a:t>
            </a:r>
          </a:p>
        </p:txBody>
      </p:sp>
      <p:sp>
        <p:nvSpPr>
          <p:cNvPr id="3" name="TextBox 2">
            <a:extLst>
              <a:ext uri="{FF2B5EF4-FFF2-40B4-BE49-F238E27FC236}">
                <a16:creationId xmlns="" xmlns:a16="http://schemas.microsoft.com/office/drawing/2014/main" id="{1551DEF3-5BD7-4DE6-897C-603336611B09}"/>
              </a:ext>
            </a:extLst>
          </p:cNvPr>
          <p:cNvSpPr txBox="1"/>
          <p:nvPr/>
        </p:nvSpPr>
        <p:spPr bwMode="auto">
          <a:xfrm>
            <a:off x="4229600" y="2295233"/>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102</a:t>
            </a:r>
          </a:p>
        </p:txBody>
      </p:sp>
      <p:sp>
        <p:nvSpPr>
          <p:cNvPr id="4" name="TextBox 3">
            <a:extLst>
              <a:ext uri="{FF2B5EF4-FFF2-40B4-BE49-F238E27FC236}">
                <a16:creationId xmlns="" xmlns:a16="http://schemas.microsoft.com/office/drawing/2014/main" id="{5D6EB719-0972-4C62-BA45-879608AF3E0C}"/>
              </a:ext>
            </a:extLst>
          </p:cNvPr>
          <p:cNvSpPr txBox="1"/>
          <p:nvPr/>
        </p:nvSpPr>
        <p:spPr bwMode="auto">
          <a:xfrm>
            <a:off x="3315593" y="4099410"/>
            <a:ext cx="3751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5" name="TextBox 4">
            <a:extLst>
              <a:ext uri="{FF2B5EF4-FFF2-40B4-BE49-F238E27FC236}">
                <a16:creationId xmlns="" xmlns:a16="http://schemas.microsoft.com/office/drawing/2014/main" id="{E474F349-F017-40DE-9880-BCF2E2D838E9}"/>
              </a:ext>
            </a:extLst>
          </p:cNvPr>
          <p:cNvSpPr txBox="1"/>
          <p:nvPr/>
        </p:nvSpPr>
        <p:spPr bwMode="auto">
          <a:xfrm>
            <a:off x="3244103" y="409941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96</a:t>
            </a:r>
          </a:p>
        </p:txBody>
      </p:sp>
      <p:grpSp>
        <p:nvGrpSpPr>
          <p:cNvPr id="6" name="Group 5">
            <a:extLst>
              <a:ext uri="{FF2B5EF4-FFF2-40B4-BE49-F238E27FC236}">
                <a16:creationId xmlns="" xmlns:a16="http://schemas.microsoft.com/office/drawing/2014/main" id="{15F4495F-D4F5-43EF-A13B-05BE2182112F}"/>
              </a:ext>
            </a:extLst>
          </p:cNvPr>
          <p:cNvGrpSpPr/>
          <p:nvPr/>
        </p:nvGrpSpPr>
        <p:grpSpPr>
          <a:xfrm>
            <a:off x="2872526" y="1890954"/>
            <a:ext cx="3398949" cy="3076092"/>
            <a:chOff x="2872525" y="1421587"/>
            <a:chExt cx="3398949" cy="3076092"/>
          </a:xfrm>
        </p:grpSpPr>
        <p:grpSp>
          <p:nvGrpSpPr>
            <p:cNvPr id="7" name="Group 6">
              <a:extLst>
                <a:ext uri="{FF2B5EF4-FFF2-40B4-BE49-F238E27FC236}">
                  <a16:creationId xmlns="" xmlns:a16="http://schemas.microsoft.com/office/drawing/2014/main" id="{44562EC9-F131-4E72-9B2B-EFE4551D88B7}"/>
                </a:ext>
              </a:extLst>
            </p:cNvPr>
            <p:cNvGrpSpPr>
              <a:grpSpLocks noChangeAspect="1"/>
            </p:cNvGrpSpPr>
            <p:nvPr/>
          </p:nvGrpSpPr>
          <p:grpSpPr>
            <a:xfrm>
              <a:off x="2872525" y="1421587"/>
              <a:ext cx="3398949" cy="3076092"/>
              <a:chOff x="917216" y="1641314"/>
              <a:chExt cx="3654784" cy="3307625"/>
            </a:xfrm>
          </p:grpSpPr>
          <p:sp>
            <p:nvSpPr>
              <p:cNvPr id="9" name="Oval 8">
                <a:extLst>
                  <a:ext uri="{FF2B5EF4-FFF2-40B4-BE49-F238E27FC236}">
                    <a16:creationId xmlns="" xmlns:a16="http://schemas.microsoft.com/office/drawing/2014/main" id="{AEE7857A-BA25-4206-A2B1-ADF68464EC3A}"/>
                  </a:ext>
                </a:extLst>
              </p:cNvPr>
              <p:cNvSpPr>
                <a:spLocks noChangeAspect="1"/>
              </p:cNvSpPr>
              <p:nvPr/>
            </p:nvSpPr>
            <p:spPr bwMode="auto">
              <a:xfrm>
                <a:off x="2066519" y="1641314"/>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Oval 9">
                <a:extLst>
                  <a:ext uri="{FF2B5EF4-FFF2-40B4-BE49-F238E27FC236}">
                    <a16:creationId xmlns="" xmlns:a16="http://schemas.microsoft.com/office/drawing/2014/main" id="{1212E289-0283-417E-B49C-DC78FCF3E10E}"/>
                  </a:ext>
                </a:extLst>
              </p:cNvPr>
              <p:cNvSpPr>
                <a:spLocks noChangeAspect="1"/>
              </p:cNvSpPr>
              <p:nvPr/>
            </p:nvSpPr>
            <p:spPr bwMode="auto">
              <a:xfrm>
                <a:off x="917216" y="3587428"/>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Oval 10">
                <a:extLst>
                  <a:ext uri="{FF2B5EF4-FFF2-40B4-BE49-F238E27FC236}">
                    <a16:creationId xmlns="" xmlns:a16="http://schemas.microsoft.com/office/drawing/2014/main" id="{25289A74-E7C7-49A9-A7BB-F834F4D9078E}"/>
                  </a:ext>
                </a:extLst>
              </p:cNvPr>
              <p:cNvSpPr>
                <a:spLocks noChangeAspect="1"/>
              </p:cNvSpPr>
              <p:nvPr/>
            </p:nvSpPr>
            <p:spPr bwMode="auto">
              <a:xfrm>
                <a:off x="3215822" y="3576700"/>
                <a:ext cx="1356178" cy="1361511"/>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12" name="Straight Connector 11">
                <a:extLst>
                  <a:ext uri="{FF2B5EF4-FFF2-40B4-BE49-F238E27FC236}">
                    <a16:creationId xmlns="" xmlns:a16="http://schemas.microsoft.com/office/drawing/2014/main" id="{A4384F61-2460-441C-A697-96D98C3FE63D}"/>
                  </a:ext>
                </a:extLst>
              </p:cNvPr>
              <p:cNvCxnSpPr>
                <a:cxnSpLocks noChangeAspect="1"/>
                <a:stCxn id="9" idx="3"/>
              </p:cNvCxnSpPr>
              <p:nvPr/>
            </p:nvCxnSpPr>
            <p:spPr bwMode="auto">
              <a:xfrm rot="5400000">
                <a:off x="1598369" y="2939248"/>
                <a:ext cx="802569" cy="53094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8" name="Straight Connector 7">
              <a:extLst>
                <a:ext uri="{FF2B5EF4-FFF2-40B4-BE49-F238E27FC236}">
                  <a16:creationId xmlns="" xmlns:a16="http://schemas.microsoft.com/office/drawing/2014/main" id="{FDB8EABC-D5FE-44F8-86DC-F3A324F59D16}"/>
                </a:ext>
              </a:extLst>
            </p:cNvPr>
            <p:cNvCxnSpPr>
              <a:cxnSpLocks noChangeAspect="1"/>
            </p:cNvCxnSpPr>
            <p:nvPr/>
          </p:nvCxnSpPr>
          <p:spPr bwMode="auto">
            <a:xfrm rot="16200000" flipH="1">
              <a:off x="4891613" y="2628665"/>
              <a:ext cx="746389" cy="49378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TextBox 12">
            <a:extLst>
              <a:ext uri="{FF2B5EF4-FFF2-40B4-BE49-F238E27FC236}">
                <a16:creationId xmlns="" xmlns:a16="http://schemas.microsoft.com/office/drawing/2014/main" id="{ACD69F30-A899-4C88-8159-92CC652C91D1}"/>
              </a:ext>
            </a:extLst>
          </p:cNvPr>
          <p:cNvSpPr txBox="1"/>
          <p:nvPr/>
        </p:nvSpPr>
        <p:spPr bwMode="auto">
          <a:xfrm>
            <a:off x="5405631" y="4071255"/>
            <a:ext cx="523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Tree>
    <p:extLst>
      <p:ext uri="{BB962C8B-B14F-4D97-AF65-F5344CB8AC3E}">
        <p14:creationId xmlns:p14="http://schemas.microsoft.com/office/powerpoint/2010/main" val="29303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4:10</a:t>
            </a:r>
          </a:p>
        </p:txBody>
      </p:sp>
      <p:sp>
        <p:nvSpPr>
          <p:cNvPr id="3" name="Oval 2">
            <a:extLst>
              <a:ext uri="{FF2B5EF4-FFF2-40B4-BE49-F238E27FC236}">
                <a16:creationId xmlns="" xmlns:a16="http://schemas.microsoft.com/office/drawing/2014/main" id="{875A8CA9-25B4-45E6-B30F-771B67FFE3FD}"/>
              </a:ext>
            </a:extLst>
          </p:cNvPr>
          <p:cNvSpPr/>
          <p:nvPr/>
        </p:nvSpPr>
        <p:spPr bwMode="auto">
          <a:xfrm>
            <a:off x="3836477" y="1510274"/>
            <a:ext cx="1579603" cy="1579603"/>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 name="Oval 3">
            <a:extLst>
              <a:ext uri="{FF2B5EF4-FFF2-40B4-BE49-F238E27FC236}">
                <a16:creationId xmlns="" xmlns:a16="http://schemas.microsoft.com/office/drawing/2014/main" id="{7A9974F9-4C7E-446E-8A73-1B79FE22F8BF}"/>
              </a:ext>
            </a:extLst>
          </p:cNvPr>
          <p:cNvSpPr/>
          <p:nvPr/>
        </p:nvSpPr>
        <p:spPr bwMode="auto">
          <a:xfrm>
            <a:off x="2069197" y="3768123"/>
            <a:ext cx="1579603" cy="1579603"/>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Oval 4">
            <a:extLst>
              <a:ext uri="{FF2B5EF4-FFF2-40B4-BE49-F238E27FC236}">
                <a16:creationId xmlns="" xmlns:a16="http://schemas.microsoft.com/office/drawing/2014/main" id="{AA3A7E0C-61CE-486C-8EF4-250514913F6D}"/>
              </a:ext>
            </a:extLst>
          </p:cNvPr>
          <p:cNvSpPr/>
          <p:nvPr/>
        </p:nvSpPr>
        <p:spPr bwMode="auto">
          <a:xfrm>
            <a:off x="5603760" y="3768123"/>
            <a:ext cx="1579603" cy="1579603"/>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6" name="Straight Connector 5">
            <a:extLst>
              <a:ext uri="{FF2B5EF4-FFF2-40B4-BE49-F238E27FC236}">
                <a16:creationId xmlns="" xmlns:a16="http://schemas.microsoft.com/office/drawing/2014/main" id="{164B2187-013C-4586-AECC-F7CCCDC49969}"/>
              </a:ext>
            </a:extLst>
          </p:cNvPr>
          <p:cNvCxnSpPr>
            <a:cxnSpLocks/>
            <a:stCxn id="3" idx="3"/>
            <a:endCxn id="4" idx="0"/>
          </p:cNvCxnSpPr>
          <p:nvPr/>
        </p:nvCxnSpPr>
        <p:spPr bwMode="auto">
          <a:xfrm flipH="1">
            <a:off x="2858999" y="2858549"/>
            <a:ext cx="1208806" cy="90957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 xmlns:a16="http://schemas.microsoft.com/office/drawing/2014/main" id="{FE78ACDB-5E52-4793-91AA-92C24E4820DC}"/>
              </a:ext>
            </a:extLst>
          </p:cNvPr>
          <p:cNvCxnSpPr>
            <a:cxnSpLocks/>
            <a:stCxn id="3" idx="5"/>
            <a:endCxn id="5" idx="0"/>
          </p:cNvCxnSpPr>
          <p:nvPr/>
        </p:nvCxnSpPr>
        <p:spPr bwMode="auto">
          <a:xfrm>
            <a:off x="5184752" y="2858549"/>
            <a:ext cx="1208810" cy="90957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Oval 7">
            <a:extLst>
              <a:ext uri="{FF2B5EF4-FFF2-40B4-BE49-F238E27FC236}">
                <a16:creationId xmlns="" xmlns:a16="http://schemas.microsoft.com/office/drawing/2014/main" id="{EB38E044-3577-4EE1-A339-712073A2061D}"/>
              </a:ext>
            </a:extLst>
          </p:cNvPr>
          <p:cNvSpPr/>
          <p:nvPr/>
        </p:nvSpPr>
        <p:spPr bwMode="auto">
          <a:xfrm>
            <a:off x="3836478" y="3768123"/>
            <a:ext cx="1579603" cy="1579603"/>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9" name="Straight Connector 8">
            <a:extLst>
              <a:ext uri="{FF2B5EF4-FFF2-40B4-BE49-F238E27FC236}">
                <a16:creationId xmlns="" xmlns:a16="http://schemas.microsoft.com/office/drawing/2014/main" id="{B357A50B-13CA-4397-AB76-FB83E920C21F}"/>
              </a:ext>
            </a:extLst>
          </p:cNvPr>
          <p:cNvCxnSpPr>
            <a:cxnSpLocks/>
            <a:stCxn id="3" idx="4"/>
            <a:endCxn id="8" idx="0"/>
          </p:cNvCxnSpPr>
          <p:nvPr/>
        </p:nvCxnSpPr>
        <p:spPr bwMode="auto">
          <a:xfrm>
            <a:off x="4626279" y="3089877"/>
            <a:ext cx="1" cy="678246"/>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a:extLst>
              <a:ext uri="{FF2B5EF4-FFF2-40B4-BE49-F238E27FC236}">
                <a16:creationId xmlns="" xmlns:a16="http://schemas.microsoft.com/office/drawing/2014/main" id="{06D00BA6-1D77-42F1-BE3F-2CEBEBCC0CDC}"/>
              </a:ext>
            </a:extLst>
          </p:cNvPr>
          <p:cNvSpPr txBox="1"/>
          <p:nvPr/>
        </p:nvSpPr>
        <p:spPr bwMode="auto">
          <a:xfrm>
            <a:off x="4204434" y="2069243"/>
            <a:ext cx="8436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136</a:t>
            </a:r>
          </a:p>
        </p:txBody>
      </p:sp>
      <p:sp>
        <p:nvSpPr>
          <p:cNvPr id="11" name="TextBox 10">
            <a:extLst>
              <a:ext uri="{FF2B5EF4-FFF2-40B4-BE49-F238E27FC236}">
                <a16:creationId xmlns="" xmlns:a16="http://schemas.microsoft.com/office/drawing/2014/main" id="{1ED7829C-0145-4EA9-88E4-00E2F0E08735}"/>
              </a:ext>
            </a:extLst>
          </p:cNvPr>
          <p:cNvSpPr txBox="1"/>
          <p:nvPr/>
        </p:nvSpPr>
        <p:spPr bwMode="auto">
          <a:xfrm>
            <a:off x="2567933" y="4327092"/>
            <a:ext cx="5821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70</a:t>
            </a:r>
          </a:p>
        </p:txBody>
      </p:sp>
      <p:sp>
        <p:nvSpPr>
          <p:cNvPr id="12" name="TextBox 11">
            <a:extLst>
              <a:ext uri="{FF2B5EF4-FFF2-40B4-BE49-F238E27FC236}">
                <a16:creationId xmlns="" xmlns:a16="http://schemas.microsoft.com/office/drawing/2014/main" id="{5B2B9EAF-3818-4CBA-A0D7-B6FBF7ED0876}"/>
              </a:ext>
            </a:extLst>
          </p:cNvPr>
          <p:cNvSpPr txBox="1"/>
          <p:nvPr/>
        </p:nvSpPr>
        <p:spPr bwMode="auto">
          <a:xfrm>
            <a:off x="4286429" y="4327092"/>
            <a:ext cx="6797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60</a:t>
            </a:r>
          </a:p>
        </p:txBody>
      </p:sp>
      <p:sp>
        <p:nvSpPr>
          <p:cNvPr id="13" name="TextBox 12">
            <a:extLst>
              <a:ext uri="{FF2B5EF4-FFF2-40B4-BE49-F238E27FC236}">
                <a16:creationId xmlns="" xmlns:a16="http://schemas.microsoft.com/office/drawing/2014/main" id="{651E9D08-F74A-45AC-9A38-C13A194CBEEF}"/>
              </a:ext>
            </a:extLst>
          </p:cNvPr>
          <p:cNvSpPr txBox="1"/>
          <p:nvPr/>
        </p:nvSpPr>
        <p:spPr bwMode="auto">
          <a:xfrm>
            <a:off x="6073862" y="4327092"/>
            <a:ext cx="6393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15" name="TextBox 14">
            <a:extLst>
              <a:ext uri="{FF2B5EF4-FFF2-40B4-BE49-F238E27FC236}">
                <a16:creationId xmlns="" xmlns:a16="http://schemas.microsoft.com/office/drawing/2014/main" id="{EC161723-A2AD-4D43-9A45-6AB52165A0FB}"/>
              </a:ext>
            </a:extLst>
          </p:cNvPr>
          <p:cNvSpPr txBox="1"/>
          <p:nvPr/>
        </p:nvSpPr>
        <p:spPr bwMode="auto">
          <a:xfrm>
            <a:off x="4335213" y="2069243"/>
            <a:ext cx="5821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361903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4:10</a:t>
            </a:r>
          </a:p>
        </p:txBody>
      </p:sp>
      <p:sp>
        <p:nvSpPr>
          <p:cNvPr id="3" name="TextBox 2">
            <a:extLst>
              <a:ext uri="{FF2B5EF4-FFF2-40B4-BE49-F238E27FC236}">
                <a16:creationId xmlns="" xmlns:a16="http://schemas.microsoft.com/office/drawing/2014/main" id="{586DB729-5EA9-4A14-BA75-5E95A02E4A77}"/>
              </a:ext>
            </a:extLst>
          </p:cNvPr>
          <p:cNvSpPr txBox="1"/>
          <p:nvPr/>
        </p:nvSpPr>
        <p:spPr bwMode="auto">
          <a:xfrm>
            <a:off x="3066694" y="256447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60</a:t>
            </a:r>
          </a:p>
        </p:txBody>
      </p:sp>
      <p:sp>
        <p:nvSpPr>
          <p:cNvPr id="4" name="TextBox 3">
            <a:extLst>
              <a:ext uri="{FF2B5EF4-FFF2-40B4-BE49-F238E27FC236}">
                <a16:creationId xmlns="" xmlns:a16="http://schemas.microsoft.com/office/drawing/2014/main" id="{F79AB612-3502-4892-BA33-608AEDAFB650}"/>
              </a:ext>
            </a:extLst>
          </p:cNvPr>
          <p:cNvSpPr txBox="1"/>
          <p:nvPr/>
        </p:nvSpPr>
        <p:spPr bwMode="auto">
          <a:xfrm>
            <a:off x="637469" y="3831856"/>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p>
        </p:txBody>
      </p:sp>
      <p:sp>
        <p:nvSpPr>
          <p:cNvPr id="6" name="Oval 5">
            <a:extLst>
              <a:ext uri="{FF2B5EF4-FFF2-40B4-BE49-F238E27FC236}">
                <a16:creationId xmlns="" xmlns:a16="http://schemas.microsoft.com/office/drawing/2014/main" id="{10858F9C-5EDB-4679-A1C3-2E2A05F47641}"/>
              </a:ext>
            </a:extLst>
          </p:cNvPr>
          <p:cNvSpPr>
            <a:spLocks noChangeAspect="1"/>
          </p:cNvSpPr>
          <p:nvPr/>
        </p:nvSpPr>
        <p:spPr bwMode="auto">
          <a:xfrm>
            <a:off x="1236238" y="2334292"/>
            <a:ext cx="918426" cy="922039"/>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Oval 6">
            <a:extLst>
              <a:ext uri="{FF2B5EF4-FFF2-40B4-BE49-F238E27FC236}">
                <a16:creationId xmlns="" xmlns:a16="http://schemas.microsoft.com/office/drawing/2014/main" id="{F3856725-636F-4B17-8441-F2E5886A0E09}"/>
              </a:ext>
            </a:extLst>
          </p:cNvPr>
          <p:cNvSpPr>
            <a:spLocks noChangeAspect="1"/>
          </p:cNvSpPr>
          <p:nvPr/>
        </p:nvSpPr>
        <p:spPr bwMode="auto">
          <a:xfrm>
            <a:off x="520657" y="3601669"/>
            <a:ext cx="918426" cy="922039"/>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Oval 7">
            <a:extLst>
              <a:ext uri="{FF2B5EF4-FFF2-40B4-BE49-F238E27FC236}">
                <a16:creationId xmlns="" xmlns:a16="http://schemas.microsoft.com/office/drawing/2014/main" id="{16C73CD2-1CAC-47C1-B0E5-23EC87AD177E}"/>
              </a:ext>
            </a:extLst>
          </p:cNvPr>
          <p:cNvSpPr>
            <a:spLocks noChangeAspect="1"/>
          </p:cNvSpPr>
          <p:nvPr/>
        </p:nvSpPr>
        <p:spPr bwMode="auto">
          <a:xfrm>
            <a:off x="1951818" y="3601669"/>
            <a:ext cx="918426" cy="922039"/>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9" name="Straight Connector 8">
            <a:extLst>
              <a:ext uri="{FF2B5EF4-FFF2-40B4-BE49-F238E27FC236}">
                <a16:creationId xmlns="" xmlns:a16="http://schemas.microsoft.com/office/drawing/2014/main" id="{329F8243-F5EC-496B-8501-350B69B67B04}"/>
              </a:ext>
            </a:extLst>
          </p:cNvPr>
          <p:cNvCxnSpPr>
            <a:cxnSpLocks noChangeAspect="1"/>
            <a:stCxn id="6" idx="3"/>
            <a:endCxn id="7" idx="0"/>
          </p:cNvCxnSpPr>
          <p:nvPr/>
        </p:nvCxnSpPr>
        <p:spPr bwMode="auto">
          <a:xfrm flipH="1">
            <a:off x="979870" y="3121302"/>
            <a:ext cx="390868" cy="48036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 xmlns:a16="http://schemas.microsoft.com/office/drawing/2014/main" id="{91182ED9-29AB-40A3-AA91-136EC5648F89}"/>
              </a:ext>
            </a:extLst>
          </p:cNvPr>
          <p:cNvCxnSpPr>
            <a:cxnSpLocks noChangeAspect="1"/>
            <a:stCxn id="6" idx="5"/>
            <a:endCxn id="8" idx="0"/>
          </p:cNvCxnSpPr>
          <p:nvPr/>
        </p:nvCxnSpPr>
        <p:spPr bwMode="auto">
          <a:xfrm>
            <a:off x="2020164" y="3121302"/>
            <a:ext cx="390867" cy="48036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a:extLst>
              <a:ext uri="{FF2B5EF4-FFF2-40B4-BE49-F238E27FC236}">
                <a16:creationId xmlns="" xmlns:a16="http://schemas.microsoft.com/office/drawing/2014/main" id="{0A5F77B2-1334-441C-B979-652F42F54EF1}"/>
              </a:ext>
            </a:extLst>
          </p:cNvPr>
          <p:cNvSpPr txBox="1"/>
          <p:nvPr/>
        </p:nvSpPr>
        <p:spPr bwMode="auto">
          <a:xfrm>
            <a:off x="2149519" y="3831856"/>
            <a:ext cx="523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36</a:t>
            </a:r>
          </a:p>
        </p:txBody>
      </p:sp>
      <p:sp>
        <p:nvSpPr>
          <p:cNvPr id="12" name="TextBox 11">
            <a:extLst>
              <a:ext uri="{FF2B5EF4-FFF2-40B4-BE49-F238E27FC236}">
                <a16:creationId xmlns="" xmlns:a16="http://schemas.microsoft.com/office/drawing/2014/main" id="{B87D8535-61C9-4C7C-A363-7E5E43792247}"/>
              </a:ext>
            </a:extLst>
          </p:cNvPr>
          <p:cNvSpPr txBox="1"/>
          <p:nvPr/>
        </p:nvSpPr>
        <p:spPr bwMode="auto">
          <a:xfrm>
            <a:off x="4752876" y="256447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Semibold" charset="0"/>
                <a:ea typeface="Myriad Pro Semibold" charset="0"/>
                <a:cs typeface="Myriad Pro Semibold" charset="0"/>
              </a:rPr>
              <a:t>40</a:t>
            </a:r>
          </a:p>
        </p:txBody>
      </p:sp>
      <p:sp>
        <p:nvSpPr>
          <p:cNvPr id="13" name="TextBox 12">
            <a:extLst>
              <a:ext uri="{FF2B5EF4-FFF2-40B4-BE49-F238E27FC236}">
                <a16:creationId xmlns="" xmlns:a16="http://schemas.microsoft.com/office/drawing/2014/main" id="{D3B81C60-DD93-4F27-9A72-FA7BE7B68F45}"/>
              </a:ext>
            </a:extLst>
          </p:cNvPr>
          <p:cNvSpPr txBox="1"/>
          <p:nvPr/>
        </p:nvSpPr>
        <p:spPr bwMode="auto">
          <a:xfrm>
            <a:off x="3871524" y="2564479"/>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4" name="TextBox 13">
            <a:extLst>
              <a:ext uri="{FF2B5EF4-FFF2-40B4-BE49-F238E27FC236}">
                <a16:creationId xmlns="" xmlns:a16="http://schemas.microsoft.com/office/drawing/2014/main" id="{37F32ED7-7744-4AF7-92D4-FF3AAF3C48C0}"/>
              </a:ext>
            </a:extLst>
          </p:cNvPr>
          <p:cNvSpPr txBox="1"/>
          <p:nvPr/>
        </p:nvSpPr>
        <p:spPr bwMode="auto">
          <a:xfrm>
            <a:off x="2441402" y="2564479"/>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5" name="TextBox 14">
            <a:extLst>
              <a:ext uri="{FF2B5EF4-FFF2-40B4-BE49-F238E27FC236}">
                <a16:creationId xmlns="" xmlns:a16="http://schemas.microsoft.com/office/drawing/2014/main" id="{494EF6A2-589A-47FE-A3AA-E15F3DAF16A2}"/>
              </a:ext>
            </a:extLst>
          </p:cNvPr>
          <p:cNvSpPr txBox="1"/>
          <p:nvPr/>
        </p:nvSpPr>
        <p:spPr bwMode="auto">
          <a:xfrm>
            <a:off x="1343843" y="2564479"/>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136</a:t>
            </a:r>
          </a:p>
        </p:txBody>
      </p:sp>
      <p:sp>
        <p:nvSpPr>
          <p:cNvPr id="18" name="Rectangle 17">
            <a:extLst>
              <a:ext uri="{FF2B5EF4-FFF2-40B4-BE49-F238E27FC236}">
                <a16:creationId xmlns="" xmlns:a16="http://schemas.microsoft.com/office/drawing/2014/main" id="{BE82E682-1ECE-436E-A6C1-F2B0DFC6F296}"/>
              </a:ext>
            </a:extLst>
          </p:cNvPr>
          <p:cNvSpPr/>
          <p:nvPr/>
        </p:nvSpPr>
        <p:spPr bwMode="auto">
          <a:xfrm>
            <a:off x="4552922" y="2345311"/>
            <a:ext cx="918000" cy="900000"/>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TextBox 18">
            <a:extLst>
              <a:ext uri="{FF2B5EF4-FFF2-40B4-BE49-F238E27FC236}">
                <a16:creationId xmlns="" xmlns:a16="http://schemas.microsoft.com/office/drawing/2014/main" id="{612ABB44-B926-4969-A7D6-E8427531EA78}"/>
              </a:ext>
            </a:extLst>
          </p:cNvPr>
          <p:cNvSpPr txBox="1"/>
          <p:nvPr/>
        </p:nvSpPr>
        <p:spPr bwMode="auto">
          <a:xfrm>
            <a:off x="6439058" y="256447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36</a:t>
            </a:r>
          </a:p>
        </p:txBody>
      </p:sp>
      <p:sp>
        <p:nvSpPr>
          <p:cNvPr id="20" name="TextBox 19">
            <a:extLst>
              <a:ext uri="{FF2B5EF4-FFF2-40B4-BE49-F238E27FC236}">
                <a16:creationId xmlns="" xmlns:a16="http://schemas.microsoft.com/office/drawing/2014/main" id="{B61F9C91-419E-4039-B9B5-C33FC35542D5}"/>
              </a:ext>
            </a:extLst>
          </p:cNvPr>
          <p:cNvSpPr txBox="1"/>
          <p:nvPr/>
        </p:nvSpPr>
        <p:spPr bwMode="auto">
          <a:xfrm>
            <a:off x="5757660" y="2564479"/>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3" name="TextBox 22">
            <a:extLst>
              <a:ext uri="{FF2B5EF4-FFF2-40B4-BE49-F238E27FC236}">
                <a16:creationId xmlns="" xmlns:a16="http://schemas.microsoft.com/office/drawing/2014/main" id="{3D6BCFAD-988F-485D-97B0-8DC7914C4FEB}"/>
              </a:ext>
            </a:extLst>
          </p:cNvPr>
          <p:cNvSpPr txBox="1"/>
          <p:nvPr/>
        </p:nvSpPr>
        <p:spPr bwMode="auto">
          <a:xfrm>
            <a:off x="7243888" y="2564479"/>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4" name="TextBox 23">
            <a:extLst>
              <a:ext uri="{FF2B5EF4-FFF2-40B4-BE49-F238E27FC236}">
                <a16:creationId xmlns="" xmlns:a16="http://schemas.microsoft.com/office/drawing/2014/main" id="{52311844-B730-4357-A965-4ABCA13EEA36}"/>
              </a:ext>
            </a:extLst>
          </p:cNvPr>
          <p:cNvSpPr txBox="1"/>
          <p:nvPr/>
        </p:nvSpPr>
        <p:spPr bwMode="auto">
          <a:xfrm>
            <a:off x="7925285" y="256447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76</a:t>
            </a:r>
          </a:p>
        </p:txBody>
      </p:sp>
    </p:spTree>
    <p:extLst>
      <p:ext uri="{BB962C8B-B14F-4D97-AF65-F5344CB8AC3E}">
        <p14:creationId xmlns:p14="http://schemas.microsoft.com/office/powerpoint/2010/main" val="266534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grpId="0" nodeType="clickEffect">
                                  <p:stCondLst>
                                    <p:cond delay="0"/>
                                  </p:stCondLst>
                                  <p:childTnLst>
                                    <p:animClr clrSpc="rgb" dir="cw">
                                      <p:cBhvr override="childStyle">
                                        <p:cTn id="11" dur="1500" fill="hold"/>
                                        <p:tgtEl>
                                          <p:spTgt spid="4"/>
                                        </p:tgtEl>
                                        <p:attrNameLst>
                                          <p:attrName>style.color</p:attrName>
                                        </p:attrNameLst>
                                      </p:cBhvr>
                                      <p:to>
                                        <a:srgbClr val="E72420"/>
                                      </p:to>
                                    </p:animClr>
                                  </p:childTnLst>
                                </p:cTn>
                              </p:par>
                              <p:par>
                                <p:cTn id="12" presetID="3" presetClass="emph" presetSubtype="2" fill="hold" grpId="0" nodeType="withEffect">
                                  <p:stCondLst>
                                    <p:cond delay="0"/>
                                  </p:stCondLst>
                                  <p:childTnLst>
                                    <p:animClr clrSpc="rgb" dir="cw">
                                      <p:cBhvr override="childStyle">
                                        <p:cTn id="13" dur="1500" fill="hold"/>
                                        <p:tgtEl>
                                          <p:spTgt spid="14"/>
                                        </p:tgtEl>
                                        <p:attrNameLst>
                                          <p:attrName>style.color</p:attrName>
                                        </p:attrNameLst>
                                      </p:cBhvr>
                                      <p:to>
                                        <a:srgbClr val="E72420"/>
                                      </p:to>
                                    </p:animClr>
                                  </p:childTnLst>
                                </p:cTn>
                              </p:par>
                              <p:par>
                                <p:cTn id="14" presetID="3" presetClass="emph" presetSubtype="2" fill="hold" grpId="0" nodeType="withEffect">
                                  <p:stCondLst>
                                    <p:cond delay="0"/>
                                  </p:stCondLst>
                                  <p:childTnLst>
                                    <p:animClr clrSpc="rgb" dir="cw">
                                      <p:cBhvr override="childStyle">
                                        <p:cTn id="15" dur="1500" fill="hold"/>
                                        <p:tgtEl>
                                          <p:spTgt spid="3"/>
                                        </p:tgtEl>
                                        <p:attrNameLst>
                                          <p:attrName>style.color</p:attrName>
                                        </p:attrNameLst>
                                      </p:cBhvr>
                                      <p:to>
                                        <a:srgbClr val="E72420"/>
                                      </p:to>
                                    </p:animClr>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mph" presetSubtype="2" fill="hold" grpId="1" nodeType="clickEffect">
                                  <p:stCondLst>
                                    <p:cond delay="0"/>
                                  </p:stCondLst>
                                  <p:childTnLst>
                                    <p:animClr clrSpc="rgb" dir="cw">
                                      <p:cBhvr override="childStyle">
                                        <p:cTn id="24" dur="1500" fill="hold"/>
                                        <p:tgtEl>
                                          <p:spTgt spid="4"/>
                                        </p:tgtEl>
                                        <p:attrNameLst>
                                          <p:attrName>style.color</p:attrName>
                                        </p:attrNameLst>
                                      </p:cBhvr>
                                      <p:to>
                                        <a:srgbClr val="000000"/>
                                      </p:to>
                                    </p:animClr>
                                  </p:childTnLst>
                                </p:cTn>
                              </p:par>
                              <p:par>
                                <p:cTn id="25" presetID="3" presetClass="emph" presetSubtype="2" fill="hold" grpId="1" nodeType="withEffect">
                                  <p:stCondLst>
                                    <p:cond delay="0"/>
                                  </p:stCondLst>
                                  <p:childTnLst>
                                    <p:animClr clrSpc="rgb" dir="cw">
                                      <p:cBhvr override="childStyle">
                                        <p:cTn id="26" dur="1500" fill="hold"/>
                                        <p:tgtEl>
                                          <p:spTgt spid="14"/>
                                        </p:tgtEl>
                                        <p:attrNameLst>
                                          <p:attrName>style.color</p:attrName>
                                        </p:attrNameLst>
                                      </p:cBhvr>
                                      <p:to>
                                        <a:srgbClr val="000000"/>
                                      </p:to>
                                    </p:animClr>
                                  </p:childTnLst>
                                </p:cTn>
                              </p:par>
                              <p:par>
                                <p:cTn id="27" presetID="3" presetClass="emph" presetSubtype="2" fill="hold" grpId="1" nodeType="withEffect">
                                  <p:stCondLst>
                                    <p:cond delay="0"/>
                                  </p:stCondLst>
                                  <p:childTnLst>
                                    <p:animClr clrSpc="rgb" dir="cw">
                                      <p:cBhvr override="childStyle">
                                        <p:cTn id="28" dur="1500" fill="hold"/>
                                        <p:tgtEl>
                                          <p:spTgt spid="3"/>
                                        </p:tgtEl>
                                        <p:attrNameLst>
                                          <p:attrName>style.color</p:attrName>
                                        </p:attrNameLst>
                                      </p:cBhvr>
                                      <p:to>
                                        <a:srgbClr val="000000"/>
                                      </p:to>
                                    </p:animClr>
                                  </p:childTnLst>
                                </p:cTn>
                              </p:par>
                              <p:par>
                                <p:cTn id="29" presetID="3" presetClass="emph" presetSubtype="2" fill="hold" grpId="1" nodeType="withEffect">
                                  <p:stCondLst>
                                    <p:cond delay="0"/>
                                  </p:stCondLst>
                                  <p:childTnLst>
                                    <p:animClr clrSpc="rgb" dir="cw">
                                      <p:cBhvr override="childStyle">
                                        <p:cTn id="30" dur="1500" fill="hold"/>
                                        <p:tgtEl>
                                          <p:spTgt spid="12"/>
                                        </p:tgtEl>
                                        <p:attrNameLst>
                                          <p:attrName>style.color</p:attrName>
                                        </p:attrNameLst>
                                      </p:cBhvr>
                                      <p:to>
                                        <a:srgbClr val="000000"/>
                                      </p:to>
                                    </p:animClr>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11" grpId="0"/>
      <p:bldP spid="12" grpId="0"/>
      <p:bldP spid="12" grpId="1"/>
      <p:bldP spid="14" grpId="0"/>
      <p:bldP spid="14" grpId="1"/>
      <p:bldP spid="23" grpId="0"/>
      <p:bldP spid="24"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1.17 Composition and calculation: 100 </a:t>
            </a:r>
            <a:r>
              <a:rPr lang="en-US" dirty="0"/>
              <a:t>– step 4:10</a:t>
            </a:r>
          </a:p>
        </p:txBody>
      </p:sp>
      <p:sp>
        <p:nvSpPr>
          <p:cNvPr id="4" name="TextBox 3">
            <a:extLst>
              <a:ext uri="{FF2B5EF4-FFF2-40B4-BE49-F238E27FC236}">
                <a16:creationId xmlns="" xmlns:a16="http://schemas.microsoft.com/office/drawing/2014/main" id="{8F7850DB-414B-43A4-8217-2C4D958119CC}"/>
              </a:ext>
            </a:extLst>
          </p:cNvPr>
          <p:cNvSpPr txBox="1"/>
          <p:nvPr/>
        </p:nvSpPr>
        <p:spPr bwMode="auto">
          <a:xfrm>
            <a:off x="3061938" y="256447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p>
        </p:txBody>
      </p:sp>
      <p:sp>
        <p:nvSpPr>
          <p:cNvPr id="5" name="TextBox 4">
            <a:extLst>
              <a:ext uri="{FF2B5EF4-FFF2-40B4-BE49-F238E27FC236}">
                <a16:creationId xmlns="" xmlns:a16="http://schemas.microsoft.com/office/drawing/2014/main" id="{0CD600FA-02C3-45EA-8178-194AF317EE0B}"/>
              </a:ext>
            </a:extLst>
          </p:cNvPr>
          <p:cNvSpPr txBox="1"/>
          <p:nvPr/>
        </p:nvSpPr>
        <p:spPr bwMode="auto">
          <a:xfrm>
            <a:off x="637469" y="3831856"/>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p>
        </p:txBody>
      </p:sp>
      <p:grpSp>
        <p:nvGrpSpPr>
          <p:cNvPr id="3" name="Group 2">
            <a:extLst>
              <a:ext uri="{FF2B5EF4-FFF2-40B4-BE49-F238E27FC236}">
                <a16:creationId xmlns="" xmlns:a16="http://schemas.microsoft.com/office/drawing/2014/main" id="{27EA6C97-99A6-407E-949D-BFAB0F51A047}"/>
              </a:ext>
            </a:extLst>
          </p:cNvPr>
          <p:cNvGrpSpPr/>
          <p:nvPr/>
        </p:nvGrpSpPr>
        <p:grpSpPr>
          <a:xfrm>
            <a:off x="520657" y="2334292"/>
            <a:ext cx="2349587" cy="2189416"/>
            <a:chOff x="1330282" y="2334292"/>
            <a:chExt cx="2349587" cy="2189416"/>
          </a:xfrm>
        </p:grpSpPr>
        <p:sp>
          <p:nvSpPr>
            <p:cNvPr id="6" name="Oval 5">
              <a:extLst>
                <a:ext uri="{FF2B5EF4-FFF2-40B4-BE49-F238E27FC236}">
                  <a16:creationId xmlns="" xmlns:a16="http://schemas.microsoft.com/office/drawing/2014/main" id="{0E7ED707-AC9E-4BC2-97BE-F18958064683}"/>
                </a:ext>
              </a:extLst>
            </p:cNvPr>
            <p:cNvSpPr>
              <a:spLocks noChangeAspect="1"/>
            </p:cNvSpPr>
            <p:nvPr/>
          </p:nvSpPr>
          <p:spPr bwMode="auto">
            <a:xfrm>
              <a:off x="2045863" y="2334292"/>
              <a:ext cx="918426" cy="922039"/>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Oval 6">
              <a:extLst>
                <a:ext uri="{FF2B5EF4-FFF2-40B4-BE49-F238E27FC236}">
                  <a16:creationId xmlns="" xmlns:a16="http://schemas.microsoft.com/office/drawing/2014/main" id="{8E77AA02-8C6D-4F75-A088-5F88E041FEE9}"/>
                </a:ext>
              </a:extLst>
            </p:cNvPr>
            <p:cNvSpPr>
              <a:spLocks noChangeAspect="1"/>
            </p:cNvSpPr>
            <p:nvPr/>
          </p:nvSpPr>
          <p:spPr bwMode="auto">
            <a:xfrm>
              <a:off x="1330282" y="3601669"/>
              <a:ext cx="918426" cy="922039"/>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Oval 7">
              <a:extLst>
                <a:ext uri="{FF2B5EF4-FFF2-40B4-BE49-F238E27FC236}">
                  <a16:creationId xmlns="" xmlns:a16="http://schemas.microsoft.com/office/drawing/2014/main" id="{A2A0E473-F43C-4282-8CDF-C5452DF13E2B}"/>
                </a:ext>
              </a:extLst>
            </p:cNvPr>
            <p:cNvSpPr>
              <a:spLocks noChangeAspect="1"/>
            </p:cNvSpPr>
            <p:nvPr/>
          </p:nvSpPr>
          <p:spPr bwMode="auto">
            <a:xfrm>
              <a:off x="2761443" y="3601669"/>
              <a:ext cx="918426" cy="922039"/>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9" name="Straight Connector 8">
              <a:extLst>
                <a:ext uri="{FF2B5EF4-FFF2-40B4-BE49-F238E27FC236}">
                  <a16:creationId xmlns="" xmlns:a16="http://schemas.microsoft.com/office/drawing/2014/main" id="{E09F392C-EFE0-4D7E-B857-C96C8BF7C51C}"/>
                </a:ext>
              </a:extLst>
            </p:cNvPr>
            <p:cNvCxnSpPr>
              <a:cxnSpLocks noChangeAspect="1"/>
              <a:stCxn id="6" idx="3"/>
              <a:endCxn id="7" idx="0"/>
            </p:cNvCxnSpPr>
            <p:nvPr/>
          </p:nvCxnSpPr>
          <p:spPr bwMode="auto">
            <a:xfrm flipH="1">
              <a:off x="1789495" y="3121302"/>
              <a:ext cx="390868" cy="48036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 xmlns:a16="http://schemas.microsoft.com/office/drawing/2014/main" id="{036D8992-C510-47DE-9F79-F75614FD9F26}"/>
                </a:ext>
              </a:extLst>
            </p:cNvPr>
            <p:cNvCxnSpPr>
              <a:cxnSpLocks noChangeAspect="1"/>
              <a:stCxn id="6" idx="5"/>
              <a:endCxn id="8" idx="0"/>
            </p:cNvCxnSpPr>
            <p:nvPr/>
          </p:nvCxnSpPr>
          <p:spPr bwMode="auto">
            <a:xfrm>
              <a:off x="2829789" y="3121302"/>
              <a:ext cx="390867" cy="480367"/>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 name="TextBox 10">
            <a:extLst>
              <a:ext uri="{FF2B5EF4-FFF2-40B4-BE49-F238E27FC236}">
                <a16:creationId xmlns="" xmlns:a16="http://schemas.microsoft.com/office/drawing/2014/main" id="{9D8B612D-E74D-4D33-8ADD-3D26B439A7CC}"/>
              </a:ext>
            </a:extLst>
          </p:cNvPr>
          <p:cNvSpPr txBox="1"/>
          <p:nvPr/>
        </p:nvSpPr>
        <p:spPr bwMode="auto">
          <a:xfrm>
            <a:off x="2149519" y="3831856"/>
            <a:ext cx="523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21</a:t>
            </a:r>
          </a:p>
        </p:txBody>
      </p:sp>
      <p:sp>
        <p:nvSpPr>
          <p:cNvPr id="12" name="TextBox 11">
            <a:extLst>
              <a:ext uri="{FF2B5EF4-FFF2-40B4-BE49-F238E27FC236}">
                <a16:creationId xmlns="" xmlns:a16="http://schemas.microsoft.com/office/drawing/2014/main" id="{61372335-E856-4AA8-9D99-B607E38DDDC9}"/>
              </a:ext>
            </a:extLst>
          </p:cNvPr>
          <p:cNvSpPr txBox="1"/>
          <p:nvPr/>
        </p:nvSpPr>
        <p:spPr bwMode="auto">
          <a:xfrm>
            <a:off x="4549752" y="256447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60</a:t>
            </a:r>
          </a:p>
        </p:txBody>
      </p:sp>
      <p:sp>
        <p:nvSpPr>
          <p:cNvPr id="13" name="TextBox 12">
            <a:extLst>
              <a:ext uri="{FF2B5EF4-FFF2-40B4-BE49-F238E27FC236}">
                <a16:creationId xmlns="" xmlns:a16="http://schemas.microsoft.com/office/drawing/2014/main" id="{FCEF0AD1-5B69-46FE-84E7-D3126813C23E}"/>
              </a:ext>
            </a:extLst>
          </p:cNvPr>
          <p:cNvSpPr txBox="1"/>
          <p:nvPr/>
        </p:nvSpPr>
        <p:spPr bwMode="auto">
          <a:xfrm>
            <a:off x="3867561" y="2564479"/>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4" name="TextBox 13">
            <a:extLst>
              <a:ext uri="{FF2B5EF4-FFF2-40B4-BE49-F238E27FC236}">
                <a16:creationId xmlns="" xmlns:a16="http://schemas.microsoft.com/office/drawing/2014/main" id="{6497B197-60DB-4931-AAF8-F495D4E301AC}"/>
              </a:ext>
            </a:extLst>
          </p:cNvPr>
          <p:cNvSpPr txBox="1"/>
          <p:nvPr/>
        </p:nvSpPr>
        <p:spPr bwMode="auto">
          <a:xfrm>
            <a:off x="2435853" y="2564479"/>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5" name="TextBox 14">
            <a:extLst>
              <a:ext uri="{FF2B5EF4-FFF2-40B4-BE49-F238E27FC236}">
                <a16:creationId xmlns="" xmlns:a16="http://schemas.microsoft.com/office/drawing/2014/main" id="{E4057F33-811A-43B1-8777-A014F04D2FEE}"/>
              </a:ext>
            </a:extLst>
          </p:cNvPr>
          <p:cNvSpPr txBox="1"/>
          <p:nvPr/>
        </p:nvSpPr>
        <p:spPr bwMode="auto">
          <a:xfrm>
            <a:off x="1343843" y="2564479"/>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121</a:t>
            </a:r>
          </a:p>
        </p:txBody>
      </p:sp>
      <p:sp>
        <p:nvSpPr>
          <p:cNvPr id="16" name="Rectangle 15">
            <a:extLst>
              <a:ext uri="{FF2B5EF4-FFF2-40B4-BE49-F238E27FC236}">
                <a16:creationId xmlns="" xmlns:a16="http://schemas.microsoft.com/office/drawing/2014/main" id="{76DFC82A-7F9C-4A06-B65A-A6D58C129099}"/>
              </a:ext>
            </a:extLst>
          </p:cNvPr>
          <p:cNvSpPr/>
          <p:nvPr/>
        </p:nvSpPr>
        <p:spPr bwMode="auto">
          <a:xfrm>
            <a:off x="6037566" y="2345311"/>
            <a:ext cx="918000" cy="900000"/>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TextBox 16">
            <a:extLst>
              <a:ext uri="{FF2B5EF4-FFF2-40B4-BE49-F238E27FC236}">
                <a16:creationId xmlns="" xmlns:a16="http://schemas.microsoft.com/office/drawing/2014/main" id="{4750E62A-B084-43BC-99D3-7D69792BD6A9}"/>
              </a:ext>
            </a:extLst>
          </p:cNvPr>
          <p:cNvSpPr txBox="1"/>
          <p:nvPr/>
        </p:nvSpPr>
        <p:spPr bwMode="auto">
          <a:xfrm>
            <a:off x="6237520" y="256447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Semibold" charset="0"/>
                <a:ea typeface="Myriad Pro Semibold" charset="0"/>
                <a:cs typeface="Myriad Pro Semibold" charset="0"/>
              </a:rPr>
              <a:t>21</a:t>
            </a:r>
          </a:p>
        </p:txBody>
      </p:sp>
      <p:sp>
        <p:nvSpPr>
          <p:cNvPr id="18" name="TextBox 17">
            <a:extLst>
              <a:ext uri="{FF2B5EF4-FFF2-40B4-BE49-F238E27FC236}">
                <a16:creationId xmlns="" xmlns:a16="http://schemas.microsoft.com/office/drawing/2014/main" id="{2CEB5469-BB72-46D3-AD7D-5134135DCBD2}"/>
              </a:ext>
            </a:extLst>
          </p:cNvPr>
          <p:cNvSpPr txBox="1"/>
          <p:nvPr/>
        </p:nvSpPr>
        <p:spPr bwMode="auto">
          <a:xfrm>
            <a:off x="5355375" y="2564479"/>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9" name="TextBox 18">
            <a:extLst>
              <a:ext uri="{FF2B5EF4-FFF2-40B4-BE49-F238E27FC236}">
                <a16:creationId xmlns="" xmlns:a16="http://schemas.microsoft.com/office/drawing/2014/main" id="{BA6DE044-3954-4C6F-8BF6-52F4E932F86F}"/>
              </a:ext>
            </a:extLst>
          </p:cNvPr>
          <p:cNvSpPr txBox="1"/>
          <p:nvPr/>
        </p:nvSpPr>
        <p:spPr bwMode="auto">
          <a:xfrm>
            <a:off x="7243097" y="2564479"/>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0" name="TextBox 19">
            <a:extLst>
              <a:ext uri="{FF2B5EF4-FFF2-40B4-BE49-F238E27FC236}">
                <a16:creationId xmlns="" xmlns:a16="http://schemas.microsoft.com/office/drawing/2014/main" id="{CA985526-34CA-4772-96BB-AAE55985749F}"/>
              </a:ext>
            </a:extLst>
          </p:cNvPr>
          <p:cNvSpPr txBox="1"/>
          <p:nvPr/>
        </p:nvSpPr>
        <p:spPr bwMode="auto">
          <a:xfrm>
            <a:off x="7925285" y="256447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81</a:t>
            </a:r>
          </a:p>
        </p:txBody>
      </p:sp>
    </p:spTree>
    <p:extLst>
      <p:ext uri="{BB962C8B-B14F-4D97-AF65-F5344CB8AC3E}">
        <p14:creationId xmlns:p14="http://schemas.microsoft.com/office/powerpoint/2010/main" val="49246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grpId="1" nodeType="clickEffect">
                                  <p:stCondLst>
                                    <p:cond delay="0"/>
                                  </p:stCondLst>
                                  <p:childTnLst>
                                    <p:animClr clrSpc="rgb" dir="cw">
                                      <p:cBhvr override="childStyle">
                                        <p:cTn id="11" dur="1500" fill="hold"/>
                                        <p:tgtEl>
                                          <p:spTgt spid="5"/>
                                        </p:tgtEl>
                                        <p:attrNameLst>
                                          <p:attrName>style.color</p:attrName>
                                        </p:attrNameLst>
                                      </p:cBhvr>
                                      <p:to>
                                        <a:srgbClr val="E72420"/>
                                      </p:to>
                                    </p:animClr>
                                  </p:childTnLst>
                                </p:cTn>
                              </p:par>
                              <p:par>
                                <p:cTn id="12" presetID="3" presetClass="emph" presetSubtype="2" fill="hold" grpId="0" nodeType="withEffect">
                                  <p:stCondLst>
                                    <p:cond delay="0"/>
                                  </p:stCondLst>
                                  <p:childTnLst>
                                    <p:animClr clrSpc="rgb" dir="cw">
                                      <p:cBhvr override="childStyle">
                                        <p:cTn id="13" dur="1500" fill="hold"/>
                                        <p:tgtEl>
                                          <p:spTgt spid="14"/>
                                        </p:tgtEl>
                                        <p:attrNameLst>
                                          <p:attrName>style.color</p:attrName>
                                        </p:attrNameLst>
                                      </p:cBhvr>
                                      <p:to>
                                        <a:srgbClr val="E72420"/>
                                      </p:to>
                                    </p:animClr>
                                  </p:childTnLst>
                                </p:cTn>
                              </p:par>
                              <p:par>
                                <p:cTn id="14" presetID="3" presetClass="emph" presetSubtype="2" fill="hold" grpId="0" nodeType="withEffect">
                                  <p:stCondLst>
                                    <p:cond delay="0"/>
                                  </p:stCondLst>
                                  <p:childTnLst>
                                    <p:animClr clrSpc="rgb" dir="cw">
                                      <p:cBhvr override="childStyle">
                                        <p:cTn id="15" dur="1500" fill="hold"/>
                                        <p:tgtEl>
                                          <p:spTgt spid="4"/>
                                        </p:tgtEl>
                                        <p:attrNameLst>
                                          <p:attrName>style.color</p:attrName>
                                        </p:attrNameLst>
                                      </p:cBhvr>
                                      <p:to>
                                        <a:srgbClr val="E72420"/>
                                      </p:to>
                                    </p:animClr>
                                  </p:childTnLst>
                                </p:cTn>
                              </p:par>
                              <p:par>
                                <p:cTn id="16" presetID="3" presetClass="emph" presetSubtype="2" fill="hold" grpId="2" nodeType="withEffect">
                                  <p:stCondLst>
                                    <p:cond delay="0"/>
                                  </p:stCondLst>
                                  <p:childTnLst>
                                    <p:animClr clrSpc="rgb" dir="cw">
                                      <p:cBhvr override="childStyle">
                                        <p:cTn id="17" dur="1500" fill="hold"/>
                                        <p:tgtEl>
                                          <p:spTgt spid="12"/>
                                        </p:tgtEl>
                                        <p:attrNameLst>
                                          <p:attrName>style.color</p:attrName>
                                        </p:attrNameLst>
                                      </p:cBhvr>
                                      <p:to>
                                        <a:srgbClr val="E72420"/>
                                      </p:to>
                                    </p:animClr>
                                  </p:childTnLst>
                                </p:cTn>
                              </p:par>
                            </p:childTnLst>
                          </p:cTn>
                        </p:par>
                      </p:childTnLst>
                    </p:cTn>
                  </p:par>
                  <p:par>
                    <p:cTn id="18" fill="hold">
                      <p:stCondLst>
                        <p:cond delay="indefinite"/>
                      </p:stCondLst>
                      <p:childTnLst>
                        <p:par>
                          <p:cTn id="19" fill="hold">
                            <p:stCondLst>
                              <p:cond delay="0"/>
                            </p:stCondLst>
                            <p:childTnLst>
                              <p:par>
                                <p:cTn id="20" presetID="3" presetClass="emph" presetSubtype="2" fill="hold" grpId="1" nodeType="clickEffect">
                                  <p:stCondLst>
                                    <p:cond delay="0"/>
                                  </p:stCondLst>
                                  <p:childTnLst>
                                    <p:animClr clrSpc="rgb" dir="cw">
                                      <p:cBhvr override="childStyle">
                                        <p:cTn id="21" dur="1500" fill="hold"/>
                                        <p:tgtEl>
                                          <p:spTgt spid="14"/>
                                        </p:tgtEl>
                                        <p:attrNameLst>
                                          <p:attrName>style.color</p:attrName>
                                        </p:attrNameLst>
                                      </p:cBhvr>
                                      <p:to>
                                        <a:srgbClr val="000000"/>
                                      </p:to>
                                    </p:animClr>
                                  </p:childTnLst>
                                </p:cTn>
                              </p:par>
                              <p:par>
                                <p:cTn id="22" presetID="3" presetClass="emph" presetSubtype="2" fill="hold" grpId="1" nodeType="withEffect">
                                  <p:stCondLst>
                                    <p:cond delay="0"/>
                                  </p:stCondLst>
                                  <p:childTnLst>
                                    <p:animClr clrSpc="rgb" dir="cw">
                                      <p:cBhvr override="childStyle">
                                        <p:cTn id="23" dur="1500" fill="hold"/>
                                        <p:tgtEl>
                                          <p:spTgt spid="4"/>
                                        </p:tgtEl>
                                        <p:attrNameLst>
                                          <p:attrName>style.color</p:attrName>
                                        </p:attrNameLst>
                                      </p:cBhvr>
                                      <p:to>
                                        <a:srgbClr val="000000"/>
                                      </p:to>
                                    </p:animClr>
                                  </p:childTnLst>
                                </p:cTn>
                              </p:par>
                              <p:par>
                                <p:cTn id="24" presetID="3" presetClass="emph" presetSubtype="2" fill="hold" grpId="1" nodeType="withEffect">
                                  <p:stCondLst>
                                    <p:cond delay="0"/>
                                  </p:stCondLst>
                                  <p:childTnLst>
                                    <p:animClr clrSpc="rgb" dir="cw">
                                      <p:cBhvr override="childStyle">
                                        <p:cTn id="25" dur="1500" fill="hold"/>
                                        <p:tgtEl>
                                          <p:spTgt spid="12"/>
                                        </p:tgtEl>
                                        <p:attrNameLst>
                                          <p:attrName>style.color</p:attrName>
                                        </p:attrNameLst>
                                      </p:cBhvr>
                                      <p:to>
                                        <a:srgbClr val="000000"/>
                                      </p:to>
                                    </p:animClr>
                                  </p:childTnLst>
                                </p:cTn>
                              </p:par>
                              <p:par>
                                <p:cTn id="26" presetID="3" presetClass="emph" presetSubtype="2" fill="hold" grpId="2" nodeType="withEffect">
                                  <p:stCondLst>
                                    <p:cond delay="0"/>
                                  </p:stCondLst>
                                  <p:childTnLst>
                                    <p:animClr clrSpc="rgb" dir="cw">
                                      <p:cBhvr override="childStyle">
                                        <p:cTn id="27" dur="1500" fill="hold"/>
                                        <p:tgtEl>
                                          <p:spTgt spid="5"/>
                                        </p:tgtEl>
                                        <p:attrNameLst>
                                          <p:attrName>style.color</p:attrName>
                                        </p:attrNameLst>
                                      </p:cBhvr>
                                      <p:to>
                                        <a:srgbClr val="000000"/>
                                      </p:to>
                                    </p:animClr>
                                  </p:childTnLst>
                                </p:cTn>
                              </p:par>
                            </p:childTnLst>
                          </p:cTn>
                        </p:par>
                      </p:childTnLst>
                    </p:cTn>
                  </p:par>
                  <p:par>
                    <p:cTn id="28" fill="hold">
                      <p:stCondLst>
                        <p:cond delay="indefinite"/>
                      </p:stCondLst>
                      <p:childTnLst>
                        <p:par>
                          <p:cTn id="29" fill="hold">
                            <p:stCondLst>
                              <p:cond delay="0"/>
                            </p:stCondLst>
                            <p:childTnLst>
                              <p:par>
                                <p:cTn id="30" presetID="3" presetClass="emph" presetSubtype="2" fill="hold" grpId="0" nodeType="clickEffect">
                                  <p:stCondLst>
                                    <p:cond delay="0"/>
                                  </p:stCondLst>
                                  <p:childTnLst>
                                    <p:animClr clrSpc="rgb" dir="cw">
                                      <p:cBhvr override="childStyle">
                                        <p:cTn id="31" dur="1500" fill="hold"/>
                                        <p:tgtEl>
                                          <p:spTgt spid="11"/>
                                        </p:tgtEl>
                                        <p:attrNameLst>
                                          <p:attrName>style.color</p:attrName>
                                        </p:attrNameLst>
                                      </p:cBhvr>
                                      <p:to>
                                        <a:srgbClr val="E72420"/>
                                      </p:to>
                                    </p:animClr>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mph" presetSubtype="2" fill="hold" grpId="1" nodeType="clickEffect">
                                  <p:stCondLst>
                                    <p:cond delay="0"/>
                                  </p:stCondLst>
                                  <p:childTnLst>
                                    <p:animClr clrSpc="rgb" dir="cw">
                                      <p:cBhvr override="childStyle">
                                        <p:cTn id="39" dur="1500" fill="hold"/>
                                        <p:tgtEl>
                                          <p:spTgt spid="17"/>
                                        </p:tgtEl>
                                        <p:attrNameLst>
                                          <p:attrName>style.color</p:attrName>
                                        </p:attrNameLst>
                                      </p:cBhvr>
                                      <p:to>
                                        <a:srgbClr val="000000"/>
                                      </p:to>
                                    </p:animClr>
                                  </p:childTnLst>
                                </p:cTn>
                              </p:par>
                              <p:par>
                                <p:cTn id="40" presetID="3" presetClass="emph" presetSubtype="2" fill="hold" grpId="1" nodeType="withEffect">
                                  <p:stCondLst>
                                    <p:cond delay="0"/>
                                  </p:stCondLst>
                                  <p:childTnLst>
                                    <p:animClr clrSpc="rgb" dir="cw">
                                      <p:cBhvr override="childStyle">
                                        <p:cTn id="41" dur="1500" fill="hold"/>
                                        <p:tgtEl>
                                          <p:spTgt spid="11"/>
                                        </p:tgtEl>
                                        <p:attrNameLst>
                                          <p:attrName>style.color</p:attrName>
                                        </p:attrNameLst>
                                      </p:cBhvr>
                                      <p:to>
                                        <a:srgbClr val="000000"/>
                                      </p:to>
                                    </p:animClr>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5" grpId="2"/>
      <p:bldP spid="11" grpId="0"/>
      <p:bldP spid="11" grpId="1"/>
      <p:bldP spid="12" grpId="1"/>
      <p:bldP spid="12" grpId="2"/>
      <p:bldP spid="14" grpId="0"/>
      <p:bldP spid="14" grpId="1"/>
      <p:bldP spid="17" grpId="0"/>
      <p:bldP spid="17" grpId="1"/>
      <p:bldP spid="19" grpId="0"/>
      <p:bldP spid="20" grpId="0"/>
    </p:bldLst>
  </p:timing>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91440" tIns="45720" rIns="91440" bIns="45720" numCol="1" rtlCol="0" anchor="t" anchorCtr="0" compatLnSpc="1">
        <a:prstTxWarp prst="textNoShape">
          <a:avLst/>
        </a:prstTxWarp>
        <a:spAutoFit/>
      </a:bodyPr>
      <a:lstStyle>
        <a:defPPr algn="ctr">
          <a:buClr>
            <a:srgbClr val="82CBDD"/>
          </a:buClr>
          <a:buNone/>
          <a:defRPr sz="2400" dirty="0" smtClean="0">
            <a:latin typeface="Myriad Pro" panose="020B0503030403020204" pitchFamily="34"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3.potx" id="{BF2D1F9F-C0E6-418C-80C6-848C10FC98E0}" vid="{C33D8571-3505-46BB-A3F8-ED959D126A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PD PowerPoint V4.3</Template>
  <TotalTime>0</TotalTime>
  <Words>2025</Words>
  <Application>Microsoft Office PowerPoint</Application>
  <PresentationFormat>On-screen Show (4:3)</PresentationFormat>
  <Paragraphs>820</Paragraphs>
  <Slides>97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97</vt:i4>
      </vt:variant>
    </vt:vector>
  </HeadingPairs>
  <TitlesOfParts>
    <vt:vector size="104" baseType="lpstr">
      <vt:lpstr>Arial</vt:lpstr>
      <vt:lpstr>Calibri</vt:lpstr>
      <vt:lpstr>Comic Sans MS</vt:lpstr>
      <vt:lpstr>Myriad Pro</vt:lpstr>
      <vt:lpstr>Myriad Pro Semibold</vt:lpstr>
      <vt:lpstr>Wingdings</vt:lpstr>
      <vt:lpstr>nctem1</vt:lpstr>
      <vt:lpstr>1.17 Composition and calculation: 100 and bridging 100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2018-05-31T11:56:18Z</dcterms:created>
  <dcterms:modified xsi:type="dcterms:W3CDTF">2018-05-31T11:56:47Z</dcterms:modified>
</cp:coreProperties>
</file>