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4"/>
  </p:sldMasterIdLst>
  <p:notesMasterIdLst>
    <p:notesMasterId r:id="rId30"/>
  </p:notesMasterIdLst>
  <p:handoutMasterIdLst>
    <p:handoutMasterId r:id="rId31"/>
  </p:handoutMasterIdLst>
  <p:sldIdLst>
    <p:sldId id="256"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8E2E8"/>
    <a:srgbClr val="82CBDD"/>
    <a:srgbClr val="0062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81697" autoAdjust="0"/>
  </p:normalViewPr>
  <p:slideViewPr>
    <p:cSldViewPr snapToGrid="0">
      <p:cViewPr varScale="1">
        <p:scale>
          <a:sx n="73" d="100"/>
          <a:sy n="73" d="100"/>
        </p:scale>
        <p:origin x="1584" y="54"/>
      </p:cViewPr>
      <p:guideLst>
        <p:guide orient="horz" pos="2160"/>
        <p:guide pos="2880"/>
      </p:guideLst>
    </p:cSldViewPr>
  </p:slideViewPr>
  <p:notesTextViewPr>
    <p:cViewPr>
      <p:scale>
        <a:sx n="150" d="100"/>
        <a:sy n="150" d="100"/>
      </p:scale>
      <p:origin x="0" y="0"/>
    </p:cViewPr>
  </p:notesTextViewPr>
  <p:notesViewPr>
    <p:cSldViewPr snapToGrid="0">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29-Aug-19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29-Aug-19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Pip is stacking boxes that are 20</a:t>
            </a:r>
            <a:r>
              <a:rPr lang="en-GB" sz="600" i="1" dirty="0"/>
              <a:t> </a:t>
            </a:r>
            <a:r>
              <a:rPr lang="en-GB" i="1" dirty="0"/>
              <a:t>cm × 20</a:t>
            </a:r>
            <a:r>
              <a:rPr lang="en-GB" sz="600" i="1" dirty="0"/>
              <a:t> </a:t>
            </a:r>
            <a:r>
              <a:rPr lang="en-GB" i="1" dirty="0"/>
              <a:t>cm × 40</a:t>
            </a:r>
            <a:r>
              <a:rPr lang="en-GB" sz="600" i="1" dirty="0"/>
              <a:t> </a:t>
            </a:r>
            <a:r>
              <a:rPr lang="en-GB" i="1" dirty="0"/>
              <a:t>cm.</a:t>
            </a:r>
          </a:p>
          <a:p>
            <a:r>
              <a:rPr lang="en-GB" i="1" dirty="0"/>
              <a:t>When she stacks three boxes like this, the height of all three is 60</a:t>
            </a:r>
            <a:r>
              <a:rPr lang="en-GB" sz="600" i="1" dirty="0"/>
              <a:t> </a:t>
            </a:r>
            <a:r>
              <a:rPr lang="en-GB" i="1" dirty="0"/>
              <a:t>cm.</a:t>
            </a:r>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173133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multiply the dividend by four and keep the divisor the same, I must multiply the quotient by four.</a:t>
            </a:r>
          </a:p>
        </p:txBody>
      </p:sp>
      <p:sp>
        <p:nvSpPr>
          <p:cNvPr id="4" name="Slide Number Placeholder 3"/>
          <p:cNvSpPr>
            <a:spLocks noGrp="1"/>
          </p:cNvSpPr>
          <p:nvPr>
            <p:ph type="sldNum" sz="quarter" idx="5"/>
          </p:nvPr>
        </p:nvSpPr>
        <p:spPr/>
        <p:txBody>
          <a:bodyPr/>
          <a:lstStyle/>
          <a:p>
            <a:fld id="{38B2033A-FB0F-7949-A9F0-CBC790DC54B4}" type="slidenum">
              <a:rPr lang="en-US" smtClean="0"/>
              <a:t>13</a:t>
            </a:fld>
            <a:endParaRPr lang="en-US"/>
          </a:p>
        </p:txBody>
      </p:sp>
    </p:spTree>
    <p:extLst>
      <p:ext uri="{BB962C8B-B14F-4D97-AF65-F5344CB8AC3E}">
        <p14:creationId xmlns:p14="http://schemas.microsoft.com/office/powerpoint/2010/main" val="2000094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multiply the dividend by three and keep the divisor the same, I must multiply the quotient by three.</a:t>
            </a:r>
          </a:p>
        </p:txBody>
      </p:sp>
      <p:sp>
        <p:nvSpPr>
          <p:cNvPr id="4" name="Slide Number Placeholder 3"/>
          <p:cNvSpPr>
            <a:spLocks noGrp="1"/>
          </p:cNvSpPr>
          <p:nvPr>
            <p:ph type="sldNum" sz="quarter" idx="5"/>
          </p:nvPr>
        </p:nvSpPr>
        <p:spPr/>
        <p:txBody>
          <a:bodyPr/>
          <a:lstStyle/>
          <a:p>
            <a:fld id="{38B2033A-FB0F-7949-A9F0-CBC790DC54B4}" type="slidenum">
              <a:rPr lang="en-US" smtClean="0"/>
              <a:t>14</a:t>
            </a:fld>
            <a:endParaRPr lang="en-US"/>
          </a:p>
        </p:txBody>
      </p:sp>
    </p:spTree>
    <p:extLst>
      <p:ext uri="{BB962C8B-B14F-4D97-AF65-F5344CB8AC3E}">
        <p14:creationId xmlns:p14="http://schemas.microsoft.com/office/powerpoint/2010/main" val="3354418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multiply the dividend by four and keep the divisor the same, I must multiply the quotient by four.</a:t>
            </a:r>
          </a:p>
        </p:txBody>
      </p:sp>
      <p:sp>
        <p:nvSpPr>
          <p:cNvPr id="4" name="Slide Number Placeholder 3"/>
          <p:cNvSpPr>
            <a:spLocks noGrp="1"/>
          </p:cNvSpPr>
          <p:nvPr>
            <p:ph type="sldNum" sz="quarter" idx="5"/>
          </p:nvPr>
        </p:nvSpPr>
        <p:spPr/>
        <p:txBody>
          <a:bodyPr/>
          <a:lstStyle/>
          <a:p>
            <a:fld id="{38B2033A-FB0F-7949-A9F0-CBC790DC54B4}" type="slidenum">
              <a:rPr lang="en-US" smtClean="0"/>
              <a:t>15</a:t>
            </a:fld>
            <a:endParaRPr lang="en-US"/>
          </a:p>
        </p:txBody>
      </p:sp>
    </p:spTree>
    <p:extLst>
      <p:ext uri="{BB962C8B-B14F-4D97-AF65-F5344CB8AC3E}">
        <p14:creationId xmlns:p14="http://schemas.microsoft.com/office/powerpoint/2010/main" val="3103204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divide the dividend by two and keep the divisor the same, I must divide the quotient by two.</a:t>
            </a:r>
          </a:p>
        </p:txBody>
      </p:sp>
      <p:sp>
        <p:nvSpPr>
          <p:cNvPr id="4" name="Slide Number Placeholder 3"/>
          <p:cNvSpPr>
            <a:spLocks noGrp="1"/>
          </p:cNvSpPr>
          <p:nvPr>
            <p:ph type="sldNum" sz="quarter" idx="5"/>
          </p:nvPr>
        </p:nvSpPr>
        <p:spPr/>
        <p:txBody>
          <a:bodyPr/>
          <a:lstStyle/>
          <a:p>
            <a:fld id="{38B2033A-FB0F-7949-A9F0-CBC790DC54B4}" type="slidenum">
              <a:rPr lang="en-US" smtClean="0"/>
              <a:t>16</a:t>
            </a:fld>
            <a:endParaRPr lang="en-US"/>
          </a:p>
        </p:txBody>
      </p:sp>
    </p:spTree>
    <p:extLst>
      <p:ext uri="{BB962C8B-B14F-4D97-AF65-F5344CB8AC3E}">
        <p14:creationId xmlns:p14="http://schemas.microsoft.com/office/powerpoint/2010/main" val="3717369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divide the dividend by three and keep the divisor the same, I must divide the quotient by three.</a:t>
            </a:r>
          </a:p>
        </p:txBody>
      </p:sp>
      <p:sp>
        <p:nvSpPr>
          <p:cNvPr id="4" name="Slide Number Placeholder 3"/>
          <p:cNvSpPr>
            <a:spLocks noGrp="1"/>
          </p:cNvSpPr>
          <p:nvPr>
            <p:ph type="sldNum" sz="quarter" idx="5"/>
          </p:nvPr>
        </p:nvSpPr>
        <p:spPr/>
        <p:txBody>
          <a:bodyPr/>
          <a:lstStyle/>
          <a:p>
            <a:fld id="{38B2033A-FB0F-7949-A9F0-CBC790DC54B4}" type="slidenum">
              <a:rPr lang="en-US" smtClean="0"/>
              <a:t>17</a:t>
            </a:fld>
            <a:endParaRPr lang="en-US"/>
          </a:p>
        </p:txBody>
      </p:sp>
    </p:spTree>
    <p:extLst>
      <p:ext uri="{BB962C8B-B14F-4D97-AF65-F5344CB8AC3E}">
        <p14:creationId xmlns:p14="http://schemas.microsoft.com/office/powerpoint/2010/main" val="2421354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divide the dividend by five and keep the divisor the same, I must divide the quotient by five.</a:t>
            </a:r>
          </a:p>
        </p:txBody>
      </p:sp>
      <p:sp>
        <p:nvSpPr>
          <p:cNvPr id="4" name="Slide Number Placeholder 3"/>
          <p:cNvSpPr>
            <a:spLocks noGrp="1"/>
          </p:cNvSpPr>
          <p:nvPr>
            <p:ph type="sldNum" sz="quarter" idx="5"/>
          </p:nvPr>
        </p:nvSpPr>
        <p:spPr/>
        <p:txBody>
          <a:bodyPr/>
          <a:lstStyle/>
          <a:p>
            <a:fld id="{38B2033A-FB0F-7949-A9F0-CBC790DC54B4}" type="slidenum">
              <a:rPr lang="en-US" smtClean="0"/>
              <a:t>18</a:t>
            </a:fld>
            <a:endParaRPr lang="en-US"/>
          </a:p>
        </p:txBody>
      </p:sp>
    </p:spTree>
    <p:extLst>
      <p:ext uri="{BB962C8B-B14F-4D97-AF65-F5344CB8AC3E}">
        <p14:creationId xmlns:p14="http://schemas.microsoft.com/office/powerpoint/2010/main" val="1567368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double the divisor and keep the dividend the same, I must halve the quotient.</a:t>
            </a:r>
          </a:p>
          <a:p>
            <a:r>
              <a:rPr lang="en-GB" i="1" u="none" dirty="0"/>
              <a:t>If I multiply the divisor by two and keep the dividend the same, I must divide the quotient by two.</a:t>
            </a:r>
          </a:p>
        </p:txBody>
      </p:sp>
      <p:sp>
        <p:nvSpPr>
          <p:cNvPr id="4" name="Slide Number Placeholder 3"/>
          <p:cNvSpPr>
            <a:spLocks noGrp="1"/>
          </p:cNvSpPr>
          <p:nvPr>
            <p:ph type="sldNum" sz="quarter" idx="5"/>
          </p:nvPr>
        </p:nvSpPr>
        <p:spPr/>
        <p:txBody>
          <a:bodyPr/>
          <a:lstStyle/>
          <a:p>
            <a:fld id="{38B2033A-FB0F-7949-A9F0-CBC790DC54B4}" type="slidenum">
              <a:rPr lang="en-US" smtClean="0"/>
              <a:t>19</a:t>
            </a:fld>
            <a:endParaRPr lang="en-US"/>
          </a:p>
        </p:txBody>
      </p:sp>
    </p:spTree>
    <p:extLst>
      <p:ext uri="{BB962C8B-B14F-4D97-AF65-F5344CB8AC3E}">
        <p14:creationId xmlns:p14="http://schemas.microsoft.com/office/powerpoint/2010/main" val="2376650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multiply the divisor by three and keep the dividend the same, I must divide the quotient by three.</a:t>
            </a:r>
          </a:p>
        </p:txBody>
      </p:sp>
      <p:sp>
        <p:nvSpPr>
          <p:cNvPr id="4" name="Slide Number Placeholder 3"/>
          <p:cNvSpPr>
            <a:spLocks noGrp="1"/>
          </p:cNvSpPr>
          <p:nvPr>
            <p:ph type="sldNum" sz="quarter" idx="5"/>
          </p:nvPr>
        </p:nvSpPr>
        <p:spPr/>
        <p:txBody>
          <a:bodyPr/>
          <a:lstStyle/>
          <a:p>
            <a:fld id="{38B2033A-FB0F-7949-A9F0-CBC790DC54B4}" type="slidenum">
              <a:rPr lang="en-US" smtClean="0"/>
              <a:t>20</a:t>
            </a:fld>
            <a:endParaRPr lang="en-US"/>
          </a:p>
        </p:txBody>
      </p:sp>
    </p:spTree>
    <p:extLst>
      <p:ext uri="{BB962C8B-B14F-4D97-AF65-F5344CB8AC3E}">
        <p14:creationId xmlns:p14="http://schemas.microsoft.com/office/powerpoint/2010/main" val="3942880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multiply the divisor by four and keep the dividend the same, I must divide the quotient by four.</a:t>
            </a:r>
          </a:p>
        </p:txBody>
      </p:sp>
      <p:sp>
        <p:nvSpPr>
          <p:cNvPr id="4" name="Slide Number Placeholder 3"/>
          <p:cNvSpPr>
            <a:spLocks noGrp="1"/>
          </p:cNvSpPr>
          <p:nvPr>
            <p:ph type="sldNum" sz="quarter" idx="5"/>
          </p:nvPr>
        </p:nvSpPr>
        <p:spPr/>
        <p:txBody>
          <a:bodyPr/>
          <a:lstStyle/>
          <a:p>
            <a:fld id="{38B2033A-FB0F-7949-A9F0-CBC790DC54B4}" type="slidenum">
              <a:rPr lang="en-US" smtClean="0"/>
              <a:t>21</a:t>
            </a:fld>
            <a:endParaRPr lang="en-US"/>
          </a:p>
        </p:txBody>
      </p:sp>
    </p:spTree>
    <p:extLst>
      <p:ext uri="{BB962C8B-B14F-4D97-AF65-F5344CB8AC3E}">
        <p14:creationId xmlns:p14="http://schemas.microsoft.com/office/powerpoint/2010/main" val="4057529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halve the divisor and keep the dividend the same, I must double the quotient.</a:t>
            </a:r>
          </a:p>
          <a:p>
            <a:r>
              <a:rPr lang="en-GB" i="1" u="none" dirty="0"/>
              <a:t>If I divide the divisor by two and keep the dividend the same, I must multiply the quotient by two. </a:t>
            </a:r>
          </a:p>
        </p:txBody>
      </p:sp>
      <p:sp>
        <p:nvSpPr>
          <p:cNvPr id="4" name="Slide Number Placeholder 3"/>
          <p:cNvSpPr>
            <a:spLocks noGrp="1"/>
          </p:cNvSpPr>
          <p:nvPr>
            <p:ph type="sldNum" sz="quarter" idx="5"/>
          </p:nvPr>
        </p:nvSpPr>
        <p:spPr/>
        <p:txBody>
          <a:bodyPr/>
          <a:lstStyle/>
          <a:p>
            <a:fld id="{38B2033A-FB0F-7949-A9F0-CBC790DC54B4}" type="slidenum">
              <a:rPr lang="en-US" smtClean="0"/>
              <a:t>22</a:t>
            </a:fld>
            <a:endParaRPr lang="en-US"/>
          </a:p>
        </p:txBody>
      </p:sp>
    </p:spTree>
    <p:extLst>
      <p:ext uri="{BB962C8B-B14F-4D97-AF65-F5344CB8AC3E}">
        <p14:creationId xmlns:p14="http://schemas.microsoft.com/office/powerpoint/2010/main" val="236502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When she stacks the same three boxes like this, the height of all three is 120</a:t>
            </a:r>
            <a:r>
              <a:rPr lang="en-GB" sz="600" i="1" dirty="0"/>
              <a:t> </a:t>
            </a:r>
            <a:r>
              <a:rPr lang="en-GB" i="1" dirty="0"/>
              <a:t>cm.</a:t>
            </a:r>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750463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divide the divisor by three and keep the dividend the same, I must multiply the quotient by three.</a:t>
            </a:r>
          </a:p>
        </p:txBody>
      </p:sp>
      <p:sp>
        <p:nvSpPr>
          <p:cNvPr id="4" name="Slide Number Placeholder 3"/>
          <p:cNvSpPr>
            <a:spLocks noGrp="1"/>
          </p:cNvSpPr>
          <p:nvPr>
            <p:ph type="sldNum" sz="quarter" idx="5"/>
          </p:nvPr>
        </p:nvSpPr>
        <p:spPr/>
        <p:txBody>
          <a:bodyPr/>
          <a:lstStyle/>
          <a:p>
            <a:fld id="{38B2033A-FB0F-7949-A9F0-CBC790DC54B4}" type="slidenum">
              <a:rPr lang="en-US" smtClean="0"/>
              <a:t>23</a:t>
            </a:fld>
            <a:endParaRPr lang="en-US"/>
          </a:p>
        </p:txBody>
      </p:sp>
    </p:spTree>
    <p:extLst>
      <p:ext uri="{BB962C8B-B14F-4D97-AF65-F5344CB8AC3E}">
        <p14:creationId xmlns:p14="http://schemas.microsoft.com/office/powerpoint/2010/main" val="374105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divide the divisor by five and keep the dividend the same, I must multiply the quotient by five.</a:t>
            </a:r>
          </a:p>
        </p:txBody>
      </p:sp>
      <p:sp>
        <p:nvSpPr>
          <p:cNvPr id="4" name="Slide Number Placeholder 3"/>
          <p:cNvSpPr>
            <a:spLocks noGrp="1"/>
          </p:cNvSpPr>
          <p:nvPr>
            <p:ph type="sldNum" sz="quarter" idx="5"/>
          </p:nvPr>
        </p:nvSpPr>
        <p:spPr/>
        <p:txBody>
          <a:bodyPr/>
          <a:lstStyle/>
          <a:p>
            <a:fld id="{38B2033A-FB0F-7949-A9F0-CBC790DC54B4}" type="slidenum">
              <a:rPr lang="en-US" smtClean="0"/>
              <a:t>24</a:t>
            </a:fld>
            <a:endParaRPr lang="en-US"/>
          </a:p>
        </p:txBody>
      </p:sp>
    </p:spTree>
    <p:extLst>
      <p:ext uri="{BB962C8B-B14F-4D97-AF65-F5344CB8AC3E}">
        <p14:creationId xmlns:p14="http://schemas.microsoft.com/office/powerpoint/2010/main" val="979212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double one factor, I must double the product.</a:t>
            </a:r>
          </a:p>
          <a:p>
            <a:r>
              <a:rPr lang="en-GB" i="1" u="none" dirty="0"/>
              <a:t>If I multiply one factor by two, I must multiply the product by two.</a:t>
            </a:r>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2663341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Now Pip is stacking boxes that are 20 cm × 20 cm × 60 cm.</a:t>
            </a:r>
            <a:endParaRPr lang="en-GB" i="1" dirty="0"/>
          </a:p>
          <a:p>
            <a:r>
              <a:rPr lang="en-GB" i="1" dirty="0"/>
              <a:t>If I multiply one factor </a:t>
            </a:r>
            <a:r>
              <a:rPr lang="en-GB" i="1" u="none" dirty="0"/>
              <a:t>by three, I must multiply the product by three.</a:t>
            </a:r>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3120731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If I halve one factor, I must halve the product.</a:t>
            </a:r>
          </a:p>
          <a:p>
            <a:r>
              <a:rPr lang="en-GB" i="1" dirty="0"/>
              <a:t>If I divide one factor by two, I must divide the product by two.</a:t>
            </a:r>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2579260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halve one factor, the product will be half the size.</a:t>
            </a:r>
          </a:p>
          <a:p>
            <a:r>
              <a:rPr lang="en-GB" i="1" u="none" dirty="0"/>
              <a:t>If I divide one factor by two, I must divide the product by two.</a:t>
            </a:r>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2968670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divide one factor by five, I must divide the product by five.</a:t>
            </a:r>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260547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If I double one factor, the problem becomes 42 × 10.</a:t>
            </a:r>
          </a:p>
          <a:p>
            <a:r>
              <a:rPr lang="en-US" i="1" dirty="0"/>
              <a:t>42 × 10 = 420</a:t>
            </a:r>
          </a:p>
          <a:p>
            <a:r>
              <a:rPr lang="en-US" i="1" dirty="0"/>
              <a:t>Now halve the product to find the answer to the original problem.</a:t>
            </a:r>
          </a:p>
          <a:p>
            <a:r>
              <a:rPr lang="en-US" i="1" dirty="0"/>
              <a:t>420 ÷ 2 = 210</a:t>
            </a:r>
          </a:p>
          <a:p>
            <a:r>
              <a:rPr lang="en-US" i="1" dirty="0"/>
              <a:t>42 × 5 = 210</a:t>
            </a:r>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2163763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u="none" dirty="0"/>
              <a:t>If I double the dividend and keep the divisor the same, I must double the quotient.</a:t>
            </a:r>
          </a:p>
          <a:p>
            <a:r>
              <a:rPr lang="en-GB" i="1" u="none" dirty="0"/>
              <a:t>If I multiply the dividend by two and keep the divisor the same, I must multiply the quotient by two.</a:t>
            </a:r>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358422293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32.png"/><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39.png"/><Relationship Id="rId4" Type="http://schemas.openxmlformats.org/officeDocument/2006/relationships/image" Target="../media/image3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4.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2.25 Using compensation to calculate</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6</a:t>
            </a:r>
          </a:p>
        </p:txBody>
      </p:sp>
      <p:sp>
        <p:nvSpPr>
          <p:cNvPr id="8" name="Text Placeholder 7"/>
          <p:cNvSpPr>
            <a:spLocks noGrp="1"/>
          </p:cNvSpPr>
          <p:nvPr>
            <p:ph type="body" sz="quarter" idx="11"/>
          </p:nvPr>
        </p:nvSpPr>
        <p:spPr/>
        <p:txBody>
          <a:bodyPr/>
          <a:lstStyle/>
          <a:p>
            <a:r>
              <a:rPr lang="en-GB" dirty="0"/>
              <a:t>Multiplication and Division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2.25 Compensation</a:t>
            </a:r>
            <a:r>
              <a:rPr lang="en-GB" dirty="0"/>
              <a:t>	</a:t>
            </a:r>
            <a:r>
              <a:rPr lang="en-US" dirty="0">
                <a:solidFill>
                  <a:srgbClr val="00628C"/>
                </a:solidFill>
              </a:rPr>
              <a:t>Step 1:5</a:t>
            </a:r>
          </a:p>
        </p:txBody>
      </p:sp>
      <p:sp>
        <p:nvSpPr>
          <p:cNvPr id="6" name="Rectangle 5">
            <a:extLst>
              <a:ext uri="{FF2B5EF4-FFF2-40B4-BE49-F238E27FC236}">
                <a16:creationId xmlns:a16="http://schemas.microsoft.com/office/drawing/2014/main" id="{60B19065-ED6F-4510-AFC5-3522AFF9EE86}"/>
              </a:ext>
            </a:extLst>
          </p:cNvPr>
          <p:cNvSpPr/>
          <p:nvPr/>
        </p:nvSpPr>
        <p:spPr>
          <a:xfrm>
            <a:off x="1837323" y="2316905"/>
            <a:ext cx="553357" cy="523220"/>
          </a:xfrm>
          <a:prstGeom prst="rect">
            <a:avLst/>
          </a:prstGeom>
        </p:spPr>
        <p:txBody>
          <a:bodyPr wrap="none">
            <a:spAutoFit/>
          </a:bodyPr>
          <a:lstStyle/>
          <a:p>
            <a:pPr>
              <a:buNone/>
            </a:pPr>
            <a:r>
              <a:rPr lang="en-GB" dirty="0">
                <a:latin typeface="Myriad Pro" panose="020B0503030403020204" pitchFamily="34" charset="0"/>
                <a:ea typeface="Myriad Pro Semibold" charset="0"/>
                <a:cs typeface="Myriad Pro Semibold" charset="0"/>
              </a:rPr>
              <a:t>42</a:t>
            </a:r>
            <a:endParaRPr lang="en-GB" dirty="0"/>
          </a:p>
        </p:txBody>
      </p:sp>
      <p:sp>
        <p:nvSpPr>
          <p:cNvPr id="7" name="Rectangle 6">
            <a:extLst>
              <a:ext uri="{FF2B5EF4-FFF2-40B4-BE49-F238E27FC236}">
                <a16:creationId xmlns:a16="http://schemas.microsoft.com/office/drawing/2014/main" id="{072B3CFB-4A1F-4B29-97BB-D772C13ACEFE}"/>
              </a:ext>
            </a:extLst>
          </p:cNvPr>
          <p:cNvSpPr/>
          <p:nvPr/>
        </p:nvSpPr>
        <p:spPr>
          <a:xfrm>
            <a:off x="1837322" y="3809431"/>
            <a:ext cx="553357" cy="523220"/>
          </a:xfrm>
          <a:prstGeom prst="rect">
            <a:avLst/>
          </a:prstGeom>
        </p:spPr>
        <p:txBody>
          <a:bodyPr wrap="none">
            <a:spAutoFit/>
          </a:bodyPr>
          <a:lstStyle/>
          <a:p>
            <a:pPr>
              <a:buNone/>
            </a:pPr>
            <a:r>
              <a:rPr lang="en-GB" dirty="0">
                <a:latin typeface="Myriad Pro" panose="020B0503030403020204" pitchFamily="34" charset="0"/>
                <a:ea typeface="Myriad Pro Semibold" charset="0"/>
                <a:cs typeface="Myriad Pro Semibold" charset="0"/>
              </a:rPr>
              <a:t>42</a:t>
            </a:r>
            <a:endParaRPr lang="en-GB" dirty="0"/>
          </a:p>
        </p:txBody>
      </p:sp>
      <p:sp>
        <p:nvSpPr>
          <p:cNvPr id="8" name="Rectangle 7">
            <a:extLst>
              <a:ext uri="{FF2B5EF4-FFF2-40B4-BE49-F238E27FC236}">
                <a16:creationId xmlns:a16="http://schemas.microsoft.com/office/drawing/2014/main" id="{F7EB52E9-9AF7-4A8C-8ECF-A7ACD642B230}"/>
              </a:ext>
            </a:extLst>
          </p:cNvPr>
          <p:cNvSpPr/>
          <p:nvPr/>
        </p:nvSpPr>
        <p:spPr>
          <a:xfrm>
            <a:off x="5998196" y="3809431"/>
            <a:ext cx="737702" cy="523220"/>
          </a:xfrm>
          <a:prstGeom prst="rect">
            <a:avLst/>
          </a:prstGeom>
        </p:spPr>
        <p:txBody>
          <a:bodyPr wrap="none">
            <a:spAutoFit/>
          </a:bodyPr>
          <a:lstStyle/>
          <a:p>
            <a:pPr>
              <a:buNone/>
            </a:pPr>
            <a:r>
              <a:rPr lang="en-GB" dirty="0">
                <a:latin typeface="Myriad Pro" panose="020B0503030403020204" pitchFamily="34" charset="0"/>
                <a:ea typeface="Myriad Pro Semibold" charset="0"/>
                <a:cs typeface="Myriad Pro Semibold" charset="0"/>
              </a:rPr>
              <a:t>420</a:t>
            </a:r>
            <a:endParaRPr lang="en-GB" dirty="0"/>
          </a:p>
        </p:txBody>
      </p:sp>
      <p:sp>
        <p:nvSpPr>
          <p:cNvPr id="9" name="Rectangle 8">
            <a:extLst>
              <a:ext uri="{FF2B5EF4-FFF2-40B4-BE49-F238E27FC236}">
                <a16:creationId xmlns:a16="http://schemas.microsoft.com/office/drawing/2014/main" id="{48EBFD75-3C6C-4F11-82E2-55476913640F}"/>
              </a:ext>
            </a:extLst>
          </p:cNvPr>
          <p:cNvSpPr/>
          <p:nvPr/>
        </p:nvSpPr>
        <p:spPr>
          <a:xfrm>
            <a:off x="6015620" y="2316905"/>
            <a:ext cx="737702" cy="523220"/>
          </a:xfrm>
          <a:prstGeom prst="rect">
            <a:avLst/>
          </a:prstGeom>
        </p:spPr>
        <p:txBody>
          <a:bodyPr wrap="none">
            <a:spAutoFit/>
          </a:bodyPr>
          <a:lstStyle/>
          <a:p>
            <a:pPr>
              <a:buNone/>
            </a:pPr>
            <a:r>
              <a:rPr lang="en-GB" dirty="0">
                <a:latin typeface="Myriad Pro" panose="020B0503030403020204" pitchFamily="34" charset="0"/>
                <a:ea typeface="Myriad Pro Semibold" charset="0"/>
                <a:cs typeface="Myriad Pro Semibold" charset="0"/>
              </a:rPr>
              <a:t>210</a:t>
            </a:r>
            <a:endParaRPr lang="en-GB" dirty="0"/>
          </a:p>
        </p:txBody>
      </p:sp>
      <p:sp>
        <p:nvSpPr>
          <p:cNvPr id="10" name="Rectangle 9">
            <a:extLst>
              <a:ext uri="{FF2B5EF4-FFF2-40B4-BE49-F238E27FC236}">
                <a16:creationId xmlns:a16="http://schemas.microsoft.com/office/drawing/2014/main" id="{BD22355B-7FBA-44E0-9CE6-A07D576B79DA}"/>
              </a:ext>
            </a:extLst>
          </p:cNvPr>
          <p:cNvSpPr/>
          <p:nvPr/>
        </p:nvSpPr>
        <p:spPr>
          <a:xfrm>
            <a:off x="3850130" y="2316905"/>
            <a:ext cx="369012" cy="523220"/>
          </a:xfrm>
          <a:prstGeom prst="rect">
            <a:avLst/>
          </a:prstGeom>
        </p:spPr>
        <p:txBody>
          <a:bodyPr wrap="none">
            <a:spAutoFit/>
          </a:bodyPr>
          <a:lstStyle/>
          <a:p>
            <a:pPr>
              <a:buNone/>
            </a:pPr>
            <a:r>
              <a:rPr lang="en-GB" dirty="0">
                <a:latin typeface="Myriad Pro" panose="020B0503030403020204" pitchFamily="34" charset="0"/>
                <a:ea typeface="Myriad Pro Semibold" charset="0"/>
                <a:cs typeface="Myriad Pro Semibold" charset="0"/>
              </a:rPr>
              <a:t>5</a:t>
            </a:r>
            <a:endParaRPr lang="en-GB" dirty="0"/>
          </a:p>
        </p:txBody>
      </p:sp>
      <p:sp>
        <p:nvSpPr>
          <p:cNvPr id="11" name="Rectangle 10">
            <a:extLst>
              <a:ext uri="{FF2B5EF4-FFF2-40B4-BE49-F238E27FC236}">
                <a16:creationId xmlns:a16="http://schemas.microsoft.com/office/drawing/2014/main" id="{4C60E0BF-9E6C-4676-99C8-8967BDEA1544}"/>
              </a:ext>
            </a:extLst>
          </p:cNvPr>
          <p:cNvSpPr/>
          <p:nvPr/>
        </p:nvSpPr>
        <p:spPr>
          <a:xfrm>
            <a:off x="3761627" y="3809431"/>
            <a:ext cx="553357" cy="523220"/>
          </a:xfrm>
          <a:prstGeom prst="rect">
            <a:avLst/>
          </a:prstGeom>
        </p:spPr>
        <p:txBody>
          <a:bodyPr wrap="none">
            <a:spAutoFit/>
          </a:bodyPr>
          <a:lstStyle/>
          <a:p>
            <a:pPr>
              <a:buNone/>
            </a:pPr>
            <a:r>
              <a:rPr lang="en-GB" dirty="0">
                <a:latin typeface="Myriad Pro" panose="020B0503030403020204" pitchFamily="34" charset="0"/>
                <a:ea typeface="Myriad Pro Semibold" charset="0"/>
                <a:cs typeface="Myriad Pro Semibold" charset="0"/>
              </a:rPr>
              <a:t>10</a:t>
            </a:r>
            <a:endParaRPr lang="en-GB" dirty="0"/>
          </a:p>
        </p:txBody>
      </p:sp>
      <p:sp>
        <p:nvSpPr>
          <p:cNvPr id="12" name="Rectangle 11">
            <a:extLst>
              <a:ext uri="{FF2B5EF4-FFF2-40B4-BE49-F238E27FC236}">
                <a16:creationId xmlns:a16="http://schemas.microsoft.com/office/drawing/2014/main" id="{D2E0EC48-EBC2-4C9E-8922-F1335645925D}"/>
              </a:ext>
            </a:extLst>
          </p:cNvPr>
          <p:cNvSpPr/>
          <p:nvPr/>
        </p:nvSpPr>
        <p:spPr>
          <a:xfrm>
            <a:off x="2761557" y="2338171"/>
            <a:ext cx="394660" cy="523220"/>
          </a:xfrm>
          <a:prstGeom prst="rect">
            <a:avLst/>
          </a:prstGeom>
        </p:spPr>
        <p:txBody>
          <a:bodyPr wrap="none">
            <a:spAutoFit/>
          </a:bodyPr>
          <a:lstStyle/>
          <a:p>
            <a:pPr>
              <a:buNone/>
            </a:pPr>
            <a:r>
              <a:rPr lang="en-GB" i="1" dirty="0"/>
              <a:t>×</a:t>
            </a:r>
            <a:endParaRPr lang="en-GB" dirty="0"/>
          </a:p>
        </p:txBody>
      </p:sp>
      <p:sp>
        <p:nvSpPr>
          <p:cNvPr id="14" name="Rectangle 13">
            <a:extLst>
              <a:ext uri="{FF2B5EF4-FFF2-40B4-BE49-F238E27FC236}">
                <a16:creationId xmlns:a16="http://schemas.microsoft.com/office/drawing/2014/main" id="{8733837D-1C72-429B-B5C6-1A23FF3727CD}"/>
              </a:ext>
            </a:extLst>
          </p:cNvPr>
          <p:cNvSpPr/>
          <p:nvPr/>
        </p:nvSpPr>
        <p:spPr>
          <a:xfrm>
            <a:off x="2762701" y="3830697"/>
            <a:ext cx="394660" cy="523220"/>
          </a:xfrm>
          <a:prstGeom prst="rect">
            <a:avLst/>
          </a:prstGeom>
        </p:spPr>
        <p:txBody>
          <a:bodyPr wrap="none">
            <a:spAutoFit/>
          </a:bodyPr>
          <a:lstStyle/>
          <a:p>
            <a:pPr>
              <a:buNone/>
            </a:pPr>
            <a:r>
              <a:rPr lang="en-GB" i="1" dirty="0"/>
              <a:t>×</a:t>
            </a:r>
            <a:endParaRPr lang="en-GB" dirty="0"/>
          </a:p>
        </p:txBody>
      </p:sp>
      <p:sp>
        <p:nvSpPr>
          <p:cNvPr id="15" name="Rectangle 14">
            <a:extLst>
              <a:ext uri="{FF2B5EF4-FFF2-40B4-BE49-F238E27FC236}">
                <a16:creationId xmlns:a16="http://schemas.microsoft.com/office/drawing/2014/main" id="{3788B3EF-6751-48F7-B109-EF94D1107B36}"/>
              </a:ext>
            </a:extLst>
          </p:cNvPr>
          <p:cNvSpPr/>
          <p:nvPr/>
        </p:nvSpPr>
        <p:spPr>
          <a:xfrm>
            <a:off x="5036023" y="3830697"/>
            <a:ext cx="394660" cy="523220"/>
          </a:xfrm>
          <a:prstGeom prst="rect">
            <a:avLst/>
          </a:prstGeom>
        </p:spPr>
        <p:txBody>
          <a:bodyPr wrap="none">
            <a:spAutoFit/>
          </a:bodyPr>
          <a:lstStyle/>
          <a:p>
            <a:pPr>
              <a:buNone/>
            </a:pPr>
            <a:r>
              <a:rPr lang="en-GB" i="1" dirty="0"/>
              <a:t>=</a:t>
            </a:r>
            <a:endParaRPr lang="en-GB" dirty="0"/>
          </a:p>
        </p:txBody>
      </p:sp>
      <p:sp>
        <p:nvSpPr>
          <p:cNvPr id="16" name="Rectangle 15">
            <a:extLst>
              <a:ext uri="{FF2B5EF4-FFF2-40B4-BE49-F238E27FC236}">
                <a16:creationId xmlns:a16="http://schemas.microsoft.com/office/drawing/2014/main" id="{9953DD8F-6C68-446A-8F38-86F341E7FA3F}"/>
              </a:ext>
            </a:extLst>
          </p:cNvPr>
          <p:cNvSpPr/>
          <p:nvPr/>
        </p:nvSpPr>
        <p:spPr>
          <a:xfrm>
            <a:off x="5036023" y="2336943"/>
            <a:ext cx="394660" cy="523220"/>
          </a:xfrm>
          <a:prstGeom prst="rect">
            <a:avLst/>
          </a:prstGeom>
        </p:spPr>
        <p:txBody>
          <a:bodyPr wrap="none">
            <a:spAutoFit/>
          </a:bodyPr>
          <a:lstStyle/>
          <a:p>
            <a:pPr>
              <a:buNone/>
            </a:pPr>
            <a:r>
              <a:rPr lang="en-GB" i="1" dirty="0"/>
              <a:t>=</a:t>
            </a:r>
            <a:endParaRPr lang="en-GB" dirty="0"/>
          </a:p>
        </p:txBody>
      </p:sp>
      <p:pic>
        <p:nvPicPr>
          <p:cNvPr id="18" name="Picture 17">
            <a:extLst>
              <a:ext uri="{FF2B5EF4-FFF2-40B4-BE49-F238E27FC236}">
                <a16:creationId xmlns:a16="http://schemas.microsoft.com/office/drawing/2014/main" id="{CBBCA89B-DDF0-4DA8-BEA0-EC34E6744F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5172" y="2855468"/>
            <a:ext cx="717007" cy="956009"/>
          </a:xfrm>
          <a:prstGeom prst="rect">
            <a:avLst/>
          </a:prstGeom>
        </p:spPr>
      </p:pic>
      <p:pic>
        <p:nvPicPr>
          <p:cNvPr id="20" name="Picture 19">
            <a:extLst>
              <a:ext uri="{FF2B5EF4-FFF2-40B4-BE49-F238E27FC236}">
                <a16:creationId xmlns:a16="http://schemas.microsoft.com/office/drawing/2014/main" id="{6C5838CC-D5DF-41ED-A612-321FDE5710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3302" y="2844877"/>
            <a:ext cx="717007" cy="956009"/>
          </a:xfrm>
          <a:prstGeom prst="rect">
            <a:avLst/>
          </a:prstGeom>
        </p:spPr>
      </p:pic>
      <p:pic>
        <p:nvPicPr>
          <p:cNvPr id="21" name="Picture 20">
            <a:extLst>
              <a:ext uri="{FF2B5EF4-FFF2-40B4-BE49-F238E27FC236}">
                <a16:creationId xmlns:a16="http://schemas.microsoft.com/office/drawing/2014/main" id="{6B45D3F2-CCA9-416B-9AF6-DA2A922276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3558" y="2855468"/>
            <a:ext cx="717007" cy="956009"/>
          </a:xfrm>
          <a:prstGeom prst="rect">
            <a:avLst/>
          </a:prstGeom>
        </p:spPr>
      </p:pic>
      <p:pic>
        <p:nvPicPr>
          <p:cNvPr id="22" name="Picture 21">
            <a:extLst>
              <a:ext uri="{FF2B5EF4-FFF2-40B4-BE49-F238E27FC236}">
                <a16:creationId xmlns:a16="http://schemas.microsoft.com/office/drawing/2014/main" id="{52BF42CA-83D2-4F03-AF3E-E32474E62E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9913" y="2844877"/>
            <a:ext cx="717007" cy="956009"/>
          </a:xfrm>
          <a:prstGeom prst="rect">
            <a:avLst/>
          </a:prstGeom>
        </p:spPr>
      </p:pic>
    </p:spTree>
    <p:extLst>
      <p:ext uri="{BB962C8B-B14F-4D97-AF65-F5344CB8AC3E}">
        <p14:creationId xmlns:p14="http://schemas.microsoft.com/office/powerpoint/2010/main" val="409482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2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par>
                          <p:cTn id="31" fill="hold">
                            <p:stCondLst>
                              <p:cond delay="500"/>
                            </p:stCondLst>
                            <p:childTnLst>
                              <p:par>
                                <p:cTn id="32" presetID="10" presetClass="entr" presetSubtype="0" fill="hold" nodeType="afterEffect">
                                  <p:stCondLst>
                                    <p:cond delay="20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E8519FC-5338-447B-A6AC-015BD0058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9461" y="842523"/>
            <a:ext cx="6825078" cy="4289574"/>
          </a:xfrm>
          <a:prstGeom prst="rect">
            <a:avLst/>
          </a:prstGeom>
        </p:spPr>
      </p:pic>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2:1</a:t>
            </a:r>
          </a:p>
        </p:txBody>
      </p:sp>
      <p:sp>
        <p:nvSpPr>
          <p:cNvPr id="3" name="TextBox 2">
            <a:extLst>
              <a:ext uri="{FF2B5EF4-FFF2-40B4-BE49-F238E27FC236}">
                <a16:creationId xmlns:a16="http://schemas.microsoft.com/office/drawing/2014/main" id="{02293F6C-D14F-435E-A958-5520D10E25CD}"/>
              </a:ext>
            </a:extLst>
          </p:cNvPr>
          <p:cNvSpPr txBox="1"/>
          <p:nvPr/>
        </p:nvSpPr>
        <p:spPr bwMode="auto">
          <a:xfrm>
            <a:off x="3916209" y="5614519"/>
            <a:ext cx="13115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 ÷ 2 = 1</a:t>
            </a:r>
          </a:p>
        </p:txBody>
      </p:sp>
      <p:sp>
        <p:nvSpPr>
          <p:cNvPr id="4" name="TextBox 3">
            <a:extLst>
              <a:ext uri="{FF2B5EF4-FFF2-40B4-BE49-F238E27FC236}">
                <a16:creationId xmlns:a16="http://schemas.microsoft.com/office/drawing/2014/main" id="{8E3568D2-F1DE-4866-A7C4-C496B9F4884C}"/>
              </a:ext>
            </a:extLst>
          </p:cNvPr>
          <p:cNvSpPr txBox="1"/>
          <p:nvPr/>
        </p:nvSpPr>
        <p:spPr bwMode="auto">
          <a:xfrm>
            <a:off x="3916209" y="5614518"/>
            <a:ext cx="13115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 ÷ 2 = 2</a:t>
            </a:r>
          </a:p>
        </p:txBody>
      </p:sp>
      <p:sp>
        <p:nvSpPr>
          <p:cNvPr id="5" name="TextBox 4">
            <a:extLst>
              <a:ext uri="{FF2B5EF4-FFF2-40B4-BE49-F238E27FC236}">
                <a16:creationId xmlns:a16="http://schemas.microsoft.com/office/drawing/2014/main" id="{66AB56BC-9AF6-461B-9CEC-C12A4252BEC3}"/>
              </a:ext>
            </a:extLst>
          </p:cNvPr>
          <p:cNvSpPr txBox="1"/>
          <p:nvPr/>
        </p:nvSpPr>
        <p:spPr bwMode="auto">
          <a:xfrm>
            <a:off x="3916209" y="5614517"/>
            <a:ext cx="13115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 ÷ 2 = 4</a:t>
            </a:r>
          </a:p>
        </p:txBody>
      </p:sp>
      <p:pic>
        <p:nvPicPr>
          <p:cNvPr id="9" name="Picture 8">
            <a:extLst>
              <a:ext uri="{FF2B5EF4-FFF2-40B4-BE49-F238E27FC236}">
                <a16:creationId xmlns:a16="http://schemas.microsoft.com/office/drawing/2014/main" id="{A4568960-9832-492F-9BDD-3BEDBDAA0C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9458" y="842523"/>
            <a:ext cx="6825078" cy="4289574"/>
          </a:xfrm>
          <a:prstGeom prst="rect">
            <a:avLst/>
          </a:prstGeom>
        </p:spPr>
      </p:pic>
      <p:pic>
        <p:nvPicPr>
          <p:cNvPr id="11" name="Picture 10">
            <a:extLst>
              <a:ext uri="{FF2B5EF4-FFF2-40B4-BE49-F238E27FC236}">
                <a16:creationId xmlns:a16="http://schemas.microsoft.com/office/drawing/2014/main" id="{89A8E8D9-1BFB-42F9-80E6-7A4C8AA784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9455" y="842523"/>
            <a:ext cx="6825078" cy="4289574"/>
          </a:xfrm>
          <a:prstGeom prst="rect">
            <a:avLst/>
          </a:prstGeom>
        </p:spPr>
      </p:pic>
    </p:spTree>
    <p:extLst>
      <p:ext uri="{BB962C8B-B14F-4D97-AF65-F5344CB8AC3E}">
        <p14:creationId xmlns:p14="http://schemas.microsoft.com/office/powerpoint/2010/main" val="256677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xit" presetSubtype="0" fill="hold" grpId="0" nodeType="withEffect">
                                  <p:stCondLst>
                                    <p:cond delay="0"/>
                                  </p:stCondLst>
                                  <p:childTnLst>
                                    <p:animEffect transition="out" filter="fade">
                                      <p:cBhvr>
                                        <p:cTn id="9" dur="500"/>
                                        <p:tgtEl>
                                          <p:spTgt spid="3"/>
                                        </p:tgtEl>
                                      </p:cBhvr>
                                    </p:animEffect>
                                    <p:set>
                                      <p:cBhvr>
                                        <p:cTn id="10" dur="1" fill="hold">
                                          <p:stCondLst>
                                            <p:cond delay="499"/>
                                          </p:stCondLst>
                                        </p:cTn>
                                        <p:tgtEl>
                                          <p:spTgt spid="3"/>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xit" presetSubtype="0" fill="hold" grpId="1" nodeType="withEffect">
                                  <p:stCondLst>
                                    <p:cond delay="0"/>
                                  </p:stCondLst>
                                  <p:childTnLst>
                                    <p:animEffect transition="out" filter="fade">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2:1</a:t>
            </a:r>
          </a:p>
        </p:txBody>
      </p:sp>
      <p:pic>
        <p:nvPicPr>
          <p:cNvPr id="4" name="Picture 3">
            <a:extLst>
              <a:ext uri="{FF2B5EF4-FFF2-40B4-BE49-F238E27FC236}">
                <a16:creationId xmlns:a16="http://schemas.microsoft.com/office/drawing/2014/main" id="{E2001268-EF09-4314-BF27-26D7A56B34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618" y="1758061"/>
            <a:ext cx="6816764" cy="3341878"/>
          </a:xfrm>
          <a:prstGeom prst="rect">
            <a:avLst/>
          </a:prstGeom>
        </p:spPr>
      </p:pic>
    </p:spTree>
    <p:extLst>
      <p:ext uri="{BB962C8B-B14F-4D97-AF65-F5344CB8AC3E}">
        <p14:creationId xmlns:p14="http://schemas.microsoft.com/office/powerpoint/2010/main" val="542416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2:2</a:t>
            </a:r>
          </a:p>
        </p:txBody>
      </p:sp>
      <p:sp>
        <p:nvSpPr>
          <p:cNvPr id="3" name="TextBox 2">
            <a:extLst>
              <a:ext uri="{FF2B5EF4-FFF2-40B4-BE49-F238E27FC236}">
                <a16:creationId xmlns:a16="http://schemas.microsoft.com/office/drawing/2014/main" id="{E4237668-7BF7-4D07-9158-8E4B327B6DB6}"/>
              </a:ext>
            </a:extLst>
          </p:cNvPr>
          <p:cNvSpPr txBox="1"/>
          <p:nvPr/>
        </p:nvSpPr>
        <p:spPr bwMode="auto">
          <a:xfrm>
            <a:off x="3980006" y="1963916"/>
            <a:ext cx="13115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 ÷ 3 = 1</a:t>
            </a:r>
          </a:p>
        </p:txBody>
      </p:sp>
      <p:sp>
        <p:nvSpPr>
          <p:cNvPr id="4" name="TextBox 3">
            <a:extLst>
              <a:ext uri="{FF2B5EF4-FFF2-40B4-BE49-F238E27FC236}">
                <a16:creationId xmlns:a16="http://schemas.microsoft.com/office/drawing/2014/main" id="{E4CC7839-94A9-44A7-A001-C03FBD974943}"/>
              </a:ext>
            </a:extLst>
          </p:cNvPr>
          <p:cNvSpPr txBox="1"/>
          <p:nvPr/>
        </p:nvSpPr>
        <p:spPr bwMode="auto">
          <a:xfrm>
            <a:off x="3837660" y="3856090"/>
            <a:ext cx="14686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12 ÷ 3 = 4</a:t>
            </a:r>
          </a:p>
        </p:txBody>
      </p:sp>
      <p:pic>
        <p:nvPicPr>
          <p:cNvPr id="6" name="Picture 5">
            <a:extLst>
              <a:ext uri="{FF2B5EF4-FFF2-40B4-BE49-F238E27FC236}">
                <a16:creationId xmlns:a16="http://schemas.microsoft.com/office/drawing/2014/main" id="{D0A2689C-AE2B-4D90-AE17-793A3FBEEF8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015713" y="825058"/>
            <a:ext cx="5112573" cy="1109802"/>
          </a:xfrm>
          <a:prstGeom prst="rect">
            <a:avLst/>
          </a:prstGeom>
        </p:spPr>
      </p:pic>
      <p:pic>
        <p:nvPicPr>
          <p:cNvPr id="8" name="Picture 7">
            <a:extLst>
              <a:ext uri="{FF2B5EF4-FFF2-40B4-BE49-F238E27FC236}">
                <a16:creationId xmlns:a16="http://schemas.microsoft.com/office/drawing/2014/main" id="{8FB38F96-CCF8-48A0-9914-964FE815382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015713" y="2723190"/>
            <a:ext cx="5112573" cy="1109802"/>
          </a:xfrm>
          <a:prstGeom prst="rect">
            <a:avLst/>
          </a:prstGeom>
        </p:spPr>
      </p:pic>
      <p:pic>
        <p:nvPicPr>
          <p:cNvPr id="10" name="Picture 9">
            <a:extLst>
              <a:ext uri="{FF2B5EF4-FFF2-40B4-BE49-F238E27FC236}">
                <a16:creationId xmlns:a16="http://schemas.microsoft.com/office/drawing/2014/main" id="{C7FC681D-ADDB-4167-A388-CACBA90C64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1784" y="4523454"/>
            <a:ext cx="6816764" cy="1961898"/>
          </a:xfrm>
          <a:prstGeom prst="rect">
            <a:avLst/>
          </a:prstGeom>
        </p:spPr>
      </p:pic>
      <p:sp>
        <p:nvSpPr>
          <p:cNvPr id="5" name="TextBox 4">
            <a:extLst>
              <a:ext uri="{FF2B5EF4-FFF2-40B4-BE49-F238E27FC236}">
                <a16:creationId xmlns:a16="http://schemas.microsoft.com/office/drawing/2014/main" id="{55E9AAC6-EEB6-4BA5-943E-FD4F5F773172}"/>
              </a:ext>
            </a:extLst>
          </p:cNvPr>
          <p:cNvSpPr txBox="1"/>
          <p:nvPr/>
        </p:nvSpPr>
        <p:spPr bwMode="auto">
          <a:xfrm>
            <a:off x="4311497" y="864747"/>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9" name="TextBox 8">
            <a:extLst>
              <a:ext uri="{FF2B5EF4-FFF2-40B4-BE49-F238E27FC236}">
                <a16:creationId xmlns:a16="http://schemas.microsoft.com/office/drawing/2014/main" id="{399FC4C9-3DE3-4B91-870E-A4A49DAF161D}"/>
              </a:ext>
            </a:extLst>
          </p:cNvPr>
          <p:cNvSpPr txBox="1"/>
          <p:nvPr/>
        </p:nvSpPr>
        <p:spPr bwMode="auto">
          <a:xfrm>
            <a:off x="4311497" y="2752039"/>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12</a:t>
            </a:r>
          </a:p>
        </p:txBody>
      </p:sp>
      <p:sp>
        <p:nvSpPr>
          <p:cNvPr id="11" name="TextBox 10">
            <a:extLst>
              <a:ext uri="{FF2B5EF4-FFF2-40B4-BE49-F238E27FC236}">
                <a16:creationId xmlns:a16="http://schemas.microsoft.com/office/drawing/2014/main" id="{B81A1429-972C-4619-9B04-70CF0BF7CC6C}"/>
              </a:ext>
            </a:extLst>
          </p:cNvPr>
          <p:cNvSpPr txBox="1"/>
          <p:nvPr/>
        </p:nvSpPr>
        <p:spPr bwMode="auto">
          <a:xfrm>
            <a:off x="2613832" y="1418330"/>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12" name="TextBox 11">
            <a:extLst>
              <a:ext uri="{FF2B5EF4-FFF2-40B4-BE49-F238E27FC236}">
                <a16:creationId xmlns:a16="http://schemas.microsoft.com/office/drawing/2014/main" id="{31C7DD6C-3DAB-4C9D-8C58-A0602A5D41BD}"/>
              </a:ext>
            </a:extLst>
          </p:cNvPr>
          <p:cNvSpPr txBox="1"/>
          <p:nvPr/>
        </p:nvSpPr>
        <p:spPr bwMode="auto">
          <a:xfrm>
            <a:off x="4311497" y="1407766"/>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13" name="TextBox 12">
            <a:extLst>
              <a:ext uri="{FF2B5EF4-FFF2-40B4-BE49-F238E27FC236}">
                <a16:creationId xmlns:a16="http://schemas.microsoft.com/office/drawing/2014/main" id="{7CEED897-9655-43B4-879C-BC180D769231}"/>
              </a:ext>
            </a:extLst>
          </p:cNvPr>
          <p:cNvSpPr txBox="1"/>
          <p:nvPr/>
        </p:nvSpPr>
        <p:spPr bwMode="auto">
          <a:xfrm>
            <a:off x="5994981" y="1407697"/>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14" name="TextBox 13">
            <a:extLst>
              <a:ext uri="{FF2B5EF4-FFF2-40B4-BE49-F238E27FC236}">
                <a16:creationId xmlns:a16="http://schemas.microsoft.com/office/drawing/2014/main" id="{3FDACA49-0EC3-4097-9E79-A40805B4EA63}"/>
              </a:ext>
            </a:extLst>
          </p:cNvPr>
          <p:cNvSpPr txBox="1"/>
          <p:nvPr/>
        </p:nvSpPr>
        <p:spPr bwMode="auto">
          <a:xfrm>
            <a:off x="2613831" y="3299357"/>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15" name="TextBox 14">
            <a:extLst>
              <a:ext uri="{FF2B5EF4-FFF2-40B4-BE49-F238E27FC236}">
                <a16:creationId xmlns:a16="http://schemas.microsoft.com/office/drawing/2014/main" id="{62BE82D3-96EC-4A73-9E4B-76EBDB6E3243}"/>
              </a:ext>
            </a:extLst>
          </p:cNvPr>
          <p:cNvSpPr txBox="1"/>
          <p:nvPr/>
        </p:nvSpPr>
        <p:spPr bwMode="auto">
          <a:xfrm>
            <a:off x="4311497" y="3303625"/>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16" name="TextBox 15">
            <a:extLst>
              <a:ext uri="{FF2B5EF4-FFF2-40B4-BE49-F238E27FC236}">
                <a16:creationId xmlns:a16="http://schemas.microsoft.com/office/drawing/2014/main" id="{05258CE3-A973-48A1-8F79-80696BAD50FC}"/>
              </a:ext>
            </a:extLst>
          </p:cNvPr>
          <p:cNvSpPr txBox="1"/>
          <p:nvPr/>
        </p:nvSpPr>
        <p:spPr bwMode="auto">
          <a:xfrm>
            <a:off x="5994980" y="3305759"/>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Tree>
    <p:extLst>
      <p:ext uri="{BB962C8B-B14F-4D97-AF65-F5344CB8AC3E}">
        <p14:creationId xmlns:p14="http://schemas.microsoft.com/office/powerpoint/2010/main" val="392572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2:2</a:t>
            </a:r>
          </a:p>
        </p:txBody>
      </p:sp>
      <p:sp>
        <p:nvSpPr>
          <p:cNvPr id="3" name="TextBox 2">
            <a:extLst>
              <a:ext uri="{FF2B5EF4-FFF2-40B4-BE49-F238E27FC236}">
                <a16:creationId xmlns:a16="http://schemas.microsoft.com/office/drawing/2014/main" id="{CCC4B8BF-AD9C-4389-8DA1-07B5F011F760}"/>
              </a:ext>
            </a:extLst>
          </p:cNvPr>
          <p:cNvSpPr txBox="1"/>
          <p:nvPr/>
        </p:nvSpPr>
        <p:spPr bwMode="auto">
          <a:xfrm>
            <a:off x="3994756" y="1965600"/>
            <a:ext cx="13115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 ÷ 5 = 1</a:t>
            </a:r>
          </a:p>
        </p:txBody>
      </p:sp>
      <p:pic>
        <p:nvPicPr>
          <p:cNvPr id="10" name="Picture 9">
            <a:extLst>
              <a:ext uri="{FF2B5EF4-FFF2-40B4-BE49-F238E27FC236}">
                <a16:creationId xmlns:a16="http://schemas.microsoft.com/office/drawing/2014/main" id="{91623083-14FF-4CE7-B718-3EFB5927D6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7779" y="4522287"/>
            <a:ext cx="6816764" cy="1961898"/>
          </a:xfrm>
          <a:prstGeom prst="rect">
            <a:avLst/>
          </a:prstGeom>
        </p:spPr>
      </p:pic>
      <p:pic>
        <p:nvPicPr>
          <p:cNvPr id="15" name="Picture 14">
            <a:extLst>
              <a:ext uri="{FF2B5EF4-FFF2-40B4-BE49-F238E27FC236}">
                <a16:creationId xmlns:a16="http://schemas.microsoft.com/office/drawing/2014/main" id="{D856481E-5F96-47A0-B2C2-7D6222216C5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015713" y="2634788"/>
            <a:ext cx="5112573" cy="1109802"/>
          </a:xfrm>
          <a:prstGeom prst="rect">
            <a:avLst/>
          </a:prstGeom>
        </p:spPr>
      </p:pic>
      <p:sp>
        <p:nvSpPr>
          <p:cNvPr id="16" name="TextBox 15">
            <a:extLst>
              <a:ext uri="{FF2B5EF4-FFF2-40B4-BE49-F238E27FC236}">
                <a16:creationId xmlns:a16="http://schemas.microsoft.com/office/drawing/2014/main" id="{481C4028-AE27-4420-9DF7-85D44A9C7E1D}"/>
              </a:ext>
            </a:extLst>
          </p:cNvPr>
          <p:cNvSpPr txBox="1"/>
          <p:nvPr/>
        </p:nvSpPr>
        <p:spPr bwMode="auto">
          <a:xfrm>
            <a:off x="4311497" y="2674477"/>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15</a:t>
            </a:r>
          </a:p>
        </p:txBody>
      </p:sp>
      <p:sp>
        <p:nvSpPr>
          <p:cNvPr id="17" name="TextBox 16">
            <a:extLst>
              <a:ext uri="{FF2B5EF4-FFF2-40B4-BE49-F238E27FC236}">
                <a16:creationId xmlns:a16="http://schemas.microsoft.com/office/drawing/2014/main" id="{A78904DF-54A7-4412-82C6-723DA543C52B}"/>
              </a:ext>
            </a:extLst>
          </p:cNvPr>
          <p:cNvSpPr txBox="1"/>
          <p:nvPr/>
        </p:nvSpPr>
        <p:spPr bwMode="auto">
          <a:xfrm>
            <a:off x="2613832" y="3228060"/>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18" name="TextBox 17">
            <a:extLst>
              <a:ext uri="{FF2B5EF4-FFF2-40B4-BE49-F238E27FC236}">
                <a16:creationId xmlns:a16="http://schemas.microsoft.com/office/drawing/2014/main" id="{77BBDDE6-04E6-459C-8353-C6781AB54E60}"/>
              </a:ext>
            </a:extLst>
          </p:cNvPr>
          <p:cNvSpPr txBox="1"/>
          <p:nvPr/>
        </p:nvSpPr>
        <p:spPr bwMode="auto">
          <a:xfrm>
            <a:off x="4311497" y="3217496"/>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19" name="TextBox 18">
            <a:extLst>
              <a:ext uri="{FF2B5EF4-FFF2-40B4-BE49-F238E27FC236}">
                <a16:creationId xmlns:a16="http://schemas.microsoft.com/office/drawing/2014/main" id="{62236110-0AF6-4855-B864-ED4F7216D7B7}"/>
              </a:ext>
            </a:extLst>
          </p:cNvPr>
          <p:cNvSpPr txBox="1"/>
          <p:nvPr/>
        </p:nvSpPr>
        <p:spPr bwMode="auto">
          <a:xfrm>
            <a:off x="5994981" y="3217427"/>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20" name="TextBox 19">
            <a:extLst>
              <a:ext uri="{FF2B5EF4-FFF2-40B4-BE49-F238E27FC236}">
                <a16:creationId xmlns:a16="http://schemas.microsoft.com/office/drawing/2014/main" id="{2F943382-B653-46B8-8912-E160A12CB084}"/>
              </a:ext>
            </a:extLst>
          </p:cNvPr>
          <p:cNvSpPr txBox="1"/>
          <p:nvPr/>
        </p:nvSpPr>
        <p:spPr bwMode="auto">
          <a:xfrm>
            <a:off x="3837660" y="3773439"/>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15 ÷ 5 = 3</a:t>
            </a:r>
          </a:p>
        </p:txBody>
      </p:sp>
      <p:pic>
        <p:nvPicPr>
          <p:cNvPr id="21" name="Picture 20">
            <a:extLst>
              <a:ext uri="{FF2B5EF4-FFF2-40B4-BE49-F238E27FC236}">
                <a16:creationId xmlns:a16="http://schemas.microsoft.com/office/drawing/2014/main" id="{C329B706-ADE2-4127-AE7F-445DCF097BE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015713" y="824400"/>
            <a:ext cx="5112573" cy="1109802"/>
          </a:xfrm>
          <a:prstGeom prst="rect">
            <a:avLst/>
          </a:prstGeom>
        </p:spPr>
      </p:pic>
      <p:sp>
        <p:nvSpPr>
          <p:cNvPr id="22" name="TextBox 21">
            <a:extLst>
              <a:ext uri="{FF2B5EF4-FFF2-40B4-BE49-F238E27FC236}">
                <a16:creationId xmlns:a16="http://schemas.microsoft.com/office/drawing/2014/main" id="{90EAB336-E9E2-4D5D-B273-D147C9FA5069}"/>
              </a:ext>
            </a:extLst>
          </p:cNvPr>
          <p:cNvSpPr txBox="1"/>
          <p:nvPr/>
        </p:nvSpPr>
        <p:spPr bwMode="auto">
          <a:xfrm>
            <a:off x="4311497" y="897223"/>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23" name="TextBox 22">
            <a:extLst>
              <a:ext uri="{FF2B5EF4-FFF2-40B4-BE49-F238E27FC236}">
                <a16:creationId xmlns:a16="http://schemas.microsoft.com/office/drawing/2014/main" id="{A8F8A60B-7243-419C-82BF-EFCCD5F63DDA}"/>
              </a:ext>
            </a:extLst>
          </p:cNvPr>
          <p:cNvSpPr txBox="1"/>
          <p:nvPr/>
        </p:nvSpPr>
        <p:spPr bwMode="auto">
          <a:xfrm>
            <a:off x="4311496" y="1435761"/>
            <a:ext cx="5209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Tree>
    <p:extLst>
      <p:ext uri="{BB962C8B-B14F-4D97-AF65-F5344CB8AC3E}">
        <p14:creationId xmlns:p14="http://schemas.microsoft.com/office/powerpoint/2010/main" val="346191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2:2</a:t>
            </a:r>
          </a:p>
        </p:txBody>
      </p:sp>
      <p:pic>
        <p:nvPicPr>
          <p:cNvPr id="4" name="Picture 3">
            <a:extLst>
              <a:ext uri="{FF2B5EF4-FFF2-40B4-BE49-F238E27FC236}">
                <a16:creationId xmlns:a16="http://schemas.microsoft.com/office/drawing/2014/main" id="{E2496F66-72DB-4EE7-8C90-11C3C4A1D17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63618" y="2431425"/>
            <a:ext cx="6816764" cy="1995149"/>
          </a:xfrm>
          <a:prstGeom prst="rect">
            <a:avLst/>
          </a:prstGeom>
        </p:spPr>
      </p:pic>
    </p:spTree>
    <p:extLst>
      <p:ext uri="{BB962C8B-B14F-4D97-AF65-F5344CB8AC3E}">
        <p14:creationId xmlns:p14="http://schemas.microsoft.com/office/powerpoint/2010/main" val="193126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2:3</a:t>
            </a:r>
          </a:p>
        </p:txBody>
      </p:sp>
      <p:pic>
        <p:nvPicPr>
          <p:cNvPr id="4" name="Picture 3">
            <a:extLst>
              <a:ext uri="{FF2B5EF4-FFF2-40B4-BE49-F238E27FC236}">
                <a16:creationId xmlns:a16="http://schemas.microsoft.com/office/drawing/2014/main" id="{884136DF-3C5C-4912-B874-EFAA05E160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618" y="2430000"/>
            <a:ext cx="6816764" cy="1986838"/>
          </a:xfrm>
          <a:prstGeom prst="rect">
            <a:avLst/>
          </a:prstGeom>
        </p:spPr>
      </p:pic>
    </p:spTree>
    <p:extLst>
      <p:ext uri="{BB962C8B-B14F-4D97-AF65-F5344CB8AC3E}">
        <p14:creationId xmlns:p14="http://schemas.microsoft.com/office/powerpoint/2010/main" val="3969950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2:3</a:t>
            </a:r>
          </a:p>
        </p:txBody>
      </p:sp>
      <p:pic>
        <p:nvPicPr>
          <p:cNvPr id="4" name="Picture 3">
            <a:extLst>
              <a:ext uri="{FF2B5EF4-FFF2-40B4-BE49-F238E27FC236}">
                <a16:creationId xmlns:a16="http://schemas.microsoft.com/office/drawing/2014/main" id="{C01FB355-1827-438E-AF5A-8B3AEA1126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618" y="2430000"/>
            <a:ext cx="6816764" cy="1961898"/>
          </a:xfrm>
          <a:prstGeom prst="rect">
            <a:avLst/>
          </a:prstGeom>
        </p:spPr>
      </p:pic>
    </p:spTree>
    <p:extLst>
      <p:ext uri="{BB962C8B-B14F-4D97-AF65-F5344CB8AC3E}">
        <p14:creationId xmlns:p14="http://schemas.microsoft.com/office/powerpoint/2010/main" val="1536845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2:3</a:t>
            </a:r>
          </a:p>
        </p:txBody>
      </p:sp>
      <p:pic>
        <p:nvPicPr>
          <p:cNvPr id="4" name="Picture 3">
            <a:extLst>
              <a:ext uri="{FF2B5EF4-FFF2-40B4-BE49-F238E27FC236}">
                <a16:creationId xmlns:a16="http://schemas.microsoft.com/office/drawing/2014/main" id="{BBB4C15F-4901-4239-B5D2-BC0222E013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618" y="2376835"/>
            <a:ext cx="6816764" cy="1970212"/>
          </a:xfrm>
          <a:prstGeom prst="rect">
            <a:avLst/>
          </a:prstGeom>
        </p:spPr>
      </p:pic>
    </p:spTree>
    <p:extLst>
      <p:ext uri="{BB962C8B-B14F-4D97-AF65-F5344CB8AC3E}">
        <p14:creationId xmlns:p14="http://schemas.microsoft.com/office/powerpoint/2010/main" val="3994640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3:1</a:t>
            </a:r>
          </a:p>
        </p:txBody>
      </p:sp>
      <p:pic>
        <p:nvPicPr>
          <p:cNvPr id="4" name="Picture 3">
            <a:extLst>
              <a:ext uri="{FF2B5EF4-FFF2-40B4-BE49-F238E27FC236}">
                <a16:creationId xmlns:a16="http://schemas.microsoft.com/office/drawing/2014/main" id="{BBA825FA-1778-43F1-B47A-D7C7A15505B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708623" y="2514462"/>
            <a:ext cx="3067544" cy="1637686"/>
          </a:xfrm>
          <a:prstGeom prst="rect">
            <a:avLst/>
          </a:prstGeom>
        </p:spPr>
      </p:pic>
      <p:pic>
        <p:nvPicPr>
          <p:cNvPr id="8" name="Picture 7">
            <a:extLst>
              <a:ext uri="{FF2B5EF4-FFF2-40B4-BE49-F238E27FC236}">
                <a16:creationId xmlns:a16="http://schemas.microsoft.com/office/drawing/2014/main" id="{7ADE8C41-C7F6-4734-A56F-1866D38488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1888" y="2439644"/>
            <a:ext cx="1271908" cy="1787322"/>
          </a:xfrm>
          <a:prstGeom prst="rect">
            <a:avLst/>
          </a:prstGeom>
        </p:spPr>
      </p:pic>
      <p:pic>
        <p:nvPicPr>
          <p:cNvPr id="10" name="Picture 9">
            <a:extLst>
              <a:ext uri="{FF2B5EF4-FFF2-40B4-BE49-F238E27FC236}">
                <a16:creationId xmlns:a16="http://schemas.microsoft.com/office/drawing/2014/main" id="{5DECC889-0A5C-42D1-BEC9-95DF027DCD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44903" y="2439644"/>
            <a:ext cx="839626" cy="1787322"/>
          </a:xfrm>
          <a:prstGeom prst="rect">
            <a:avLst/>
          </a:prstGeom>
        </p:spPr>
      </p:pic>
    </p:spTree>
    <p:extLst>
      <p:ext uri="{BB962C8B-B14F-4D97-AF65-F5344CB8AC3E}">
        <p14:creationId xmlns:p14="http://schemas.microsoft.com/office/powerpoint/2010/main" val="324295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2.25 Using compensation to calculate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3:1</a:t>
            </a:r>
          </a:p>
        </p:txBody>
      </p:sp>
      <p:pic>
        <p:nvPicPr>
          <p:cNvPr id="4" name="Picture 3">
            <a:extLst>
              <a:ext uri="{FF2B5EF4-FFF2-40B4-BE49-F238E27FC236}">
                <a16:creationId xmlns:a16="http://schemas.microsoft.com/office/drawing/2014/main" id="{2C603624-0834-45DA-B046-8C334EE8AB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782" y="2432778"/>
            <a:ext cx="6816764" cy="1928646"/>
          </a:xfrm>
          <a:prstGeom prst="rect">
            <a:avLst/>
          </a:prstGeom>
        </p:spPr>
      </p:pic>
    </p:spTree>
    <p:extLst>
      <p:ext uri="{BB962C8B-B14F-4D97-AF65-F5344CB8AC3E}">
        <p14:creationId xmlns:p14="http://schemas.microsoft.com/office/powerpoint/2010/main" val="2296053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3:1</a:t>
            </a:r>
          </a:p>
        </p:txBody>
      </p:sp>
      <p:pic>
        <p:nvPicPr>
          <p:cNvPr id="4" name="Picture 3">
            <a:extLst>
              <a:ext uri="{FF2B5EF4-FFF2-40B4-BE49-F238E27FC236}">
                <a16:creationId xmlns:a16="http://schemas.microsoft.com/office/drawing/2014/main" id="{E08D0970-345C-4BB1-B8AD-178CB4F997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6140" y="2439731"/>
            <a:ext cx="6816764" cy="1978524"/>
          </a:xfrm>
          <a:prstGeom prst="rect">
            <a:avLst/>
          </a:prstGeom>
        </p:spPr>
      </p:pic>
    </p:spTree>
    <p:extLst>
      <p:ext uri="{BB962C8B-B14F-4D97-AF65-F5344CB8AC3E}">
        <p14:creationId xmlns:p14="http://schemas.microsoft.com/office/powerpoint/2010/main" val="1560004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3:2</a:t>
            </a:r>
          </a:p>
        </p:txBody>
      </p:sp>
      <p:pic>
        <p:nvPicPr>
          <p:cNvPr id="4" name="Picture 3">
            <a:extLst>
              <a:ext uri="{FF2B5EF4-FFF2-40B4-BE49-F238E27FC236}">
                <a16:creationId xmlns:a16="http://schemas.microsoft.com/office/drawing/2014/main" id="{CAAE34CD-5701-421B-AC17-3089711EB3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6142" y="2431418"/>
            <a:ext cx="6816764" cy="1995150"/>
          </a:xfrm>
          <a:prstGeom prst="rect">
            <a:avLst/>
          </a:prstGeom>
        </p:spPr>
      </p:pic>
    </p:spTree>
    <p:extLst>
      <p:ext uri="{BB962C8B-B14F-4D97-AF65-F5344CB8AC3E}">
        <p14:creationId xmlns:p14="http://schemas.microsoft.com/office/powerpoint/2010/main" val="2800566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3:2</a:t>
            </a:r>
          </a:p>
        </p:txBody>
      </p:sp>
      <p:pic>
        <p:nvPicPr>
          <p:cNvPr id="3" name="Picture 2">
            <a:extLst>
              <a:ext uri="{FF2B5EF4-FFF2-40B4-BE49-F238E27FC236}">
                <a16:creationId xmlns:a16="http://schemas.microsoft.com/office/drawing/2014/main" id="{3C857E2A-8246-4676-9A67-A5C8E39FC92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06143" y="2437412"/>
            <a:ext cx="6816764" cy="1961898"/>
          </a:xfrm>
          <a:prstGeom prst="rect">
            <a:avLst/>
          </a:prstGeom>
        </p:spPr>
      </p:pic>
    </p:spTree>
    <p:extLst>
      <p:ext uri="{BB962C8B-B14F-4D97-AF65-F5344CB8AC3E}">
        <p14:creationId xmlns:p14="http://schemas.microsoft.com/office/powerpoint/2010/main" val="300856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3:2</a:t>
            </a:r>
          </a:p>
        </p:txBody>
      </p:sp>
      <p:pic>
        <p:nvPicPr>
          <p:cNvPr id="3" name="Picture 2">
            <a:extLst>
              <a:ext uri="{FF2B5EF4-FFF2-40B4-BE49-F238E27FC236}">
                <a16:creationId xmlns:a16="http://schemas.microsoft.com/office/drawing/2014/main" id="{55DCC369-E207-4B2D-8019-1F9A2E0AA75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06150" y="2438391"/>
            <a:ext cx="6816764" cy="2045030"/>
          </a:xfrm>
          <a:prstGeom prst="rect">
            <a:avLst/>
          </a:prstGeom>
        </p:spPr>
      </p:pic>
    </p:spTree>
    <p:extLst>
      <p:ext uri="{BB962C8B-B14F-4D97-AF65-F5344CB8AC3E}">
        <p14:creationId xmlns:p14="http://schemas.microsoft.com/office/powerpoint/2010/main" val="493966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0"/>
            <a:ext cx="9144000" cy="630000"/>
          </a:xfrm>
        </p:spPr>
        <p:txBody>
          <a:bodyPr/>
          <a:lstStyle/>
          <a:p>
            <a:r>
              <a:rPr lang="en-US" dirty="0"/>
              <a:t>2.25 Compensation</a:t>
            </a:r>
            <a:r>
              <a:rPr lang="en-GB" dirty="0"/>
              <a:t>	</a:t>
            </a:r>
            <a:r>
              <a:rPr lang="en-US" dirty="0">
                <a:solidFill>
                  <a:srgbClr val="00628C"/>
                </a:solidFill>
              </a:rPr>
              <a:t>Step 3:5</a:t>
            </a:r>
          </a:p>
        </p:txBody>
      </p:sp>
      <p:pic>
        <p:nvPicPr>
          <p:cNvPr id="3" name="Picture 2">
            <a:extLst>
              <a:ext uri="{FF2B5EF4-FFF2-40B4-BE49-F238E27FC236}">
                <a16:creationId xmlns:a16="http://schemas.microsoft.com/office/drawing/2014/main" id="{F2FD0542-89BA-47FF-9B20-5AE92DC6EAA3}"/>
              </a:ext>
            </a:extLst>
          </p:cNvPr>
          <p:cNvPicPr>
            <a:picLocks noChangeAspect="1"/>
          </p:cNvPicPr>
          <p:nvPr/>
        </p:nvPicPr>
        <p:blipFill>
          <a:blip r:embed="rId2"/>
          <a:stretch>
            <a:fillRect/>
          </a:stretch>
        </p:blipFill>
        <p:spPr>
          <a:xfrm>
            <a:off x="1295116" y="795915"/>
            <a:ext cx="6553768" cy="5797798"/>
          </a:xfrm>
          <a:prstGeom prst="rect">
            <a:avLst/>
          </a:prstGeom>
        </p:spPr>
      </p:pic>
    </p:spTree>
    <p:extLst>
      <p:ext uri="{BB962C8B-B14F-4D97-AF65-F5344CB8AC3E}">
        <p14:creationId xmlns:p14="http://schemas.microsoft.com/office/powerpoint/2010/main" val="2948731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2.25 Compensation</a:t>
            </a:r>
            <a:r>
              <a:rPr lang="en-GB" dirty="0"/>
              <a:t>	</a:t>
            </a:r>
            <a:r>
              <a:rPr lang="en-US" dirty="0">
                <a:solidFill>
                  <a:srgbClr val="00628C"/>
                </a:solidFill>
              </a:rPr>
              <a:t>Step 1:1</a:t>
            </a:r>
          </a:p>
        </p:txBody>
      </p:sp>
      <p:sp>
        <p:nvSpPr>
          <p:cNvPr id="9" name="TextBox 8">
            <a:extLst>
              <a:ext uri="{FF2B5EF4-FFF2-40B4-BE49-F238E27FC236}">
                <a16:creationId xmlns:a16="http://schemas.microsoft.com/office/drawing/2014/main" id="{1E6B4294-B433-4437-86A5-BD2128ADB9D7}"/>
              </a:ext>
            </a:extLst>
          </p:cNvPr>
          <p:cNvSpPr txBox="1"/>
          <p:nvPr/>
        </p:nvSpPr>
        <p:spPr bwMode="auto">
          <a:xfrm>
            <a:off x="0" y="3113107"/>
            <a:ext cx="1509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Myriad Pro" panose="020B0503030403020204" pitchFamily="34" charset="0"/>
                <a:ea typeface="Myriad Pro Semibold" charset="0"/>
                <a:cs typeface="Myriad Pro Semibold" charset="0"/>
              </a:rPr>
              <a:t>20 cm </a:t>
            </a:r>
            <a:r>
              <a:rPr lang="en-GB" sz="2400" dirty="0">
                <a:latin typeface="Myriad Pro" panose="020B0503030403020204" pitchFamily="34" charset="0"/>
              </a:rPr>
              <a:t>× 3</a:t>
            </a:r>
            <a:r>
              <a:rPr lang="en-GB" sz="2400" dirty="0">
                <a:latin typeface="Myriad Pro" panose="020B0503030403020204" pitchFamily="34" charset="0"/>
                <a:ea typeface="Myriad Pro Semibold" charset="0"/>
                <a:cs typeface="Myriad Pro Semibold" charset="0"/>
              </a:rPr>
              <a:t> </a:t>
            </a:r>
          </a:p>
        </p:txBody>
      </p:sp>
      <p:pic>
        <p:nvPicPr>
          <p:cNvPr id="5" name="Picture 4">
            <a:extLst>
              <a:ext uri="{FF2B5EF4-FFF2-40B4-BE49-F238E27FC236}">
                <a16:creationId xmlns:a16="http://schemas.microsoft.com/office/drawing/2014/main" id="{9C456DC2-AE03-415F-9BB6-F69089232E8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352278" y="2492706"/>
            <a:ext cx="1818961" cy="1636057"/>
          </a:xfrm>
          <a:prstGeom prst="rect">
            <a:avLst/>
          </a:prstGeom>
        </p:spPr>
      </p:pic>
    </p:spTree>
    <p:extLst>
      <p:ext uri="{BB962C8B-B14F-4D97-AF65-F5344CB8AC3E}">
        <p14:creationId xmlns:p14="http://schemas.microsoft.com/office/powerpoint/2010/main" val="24147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2.25 Compensation</a:t>
            </a:r>
            <a:r>
              <a:rPr lang="en-GB" dirty="0"/>
              <a:t>	</a:t>
            </a:r>
            <a:r>
              <a:rPr lang="en-US" dirty="0">
                <a:solidFill>
                  <a:srgbClr val="00628C"/>
                </a:solidFill>
              </a:rPr>
              <a:t>Step 1:1</a:t>
            </a:r>
          </a:p>
        </p:txBody>
      </p:sp>
      <p:pic>
        <p:nvPicPr>
          <p:cNvPr id="4" name="Picture 3">
            <a:extLst>
              <a:ext uri="{FF2B5EF4-FFF2-40B4-BE49-F238E27FC236}">
                <a16:creationId xmlns:a16="http://schemas.microsoft.com/office/drawing/2014/main" id="{F6C04384-3DA9-4196-BD61-C2CCC0EBD4F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46697" y="1938456"/>
            <a:ext cx="1725173" cy="2981088"/>
          </a:xfrm>
          <a:prstGeom prst="rect">
            <a:avLst/>
          </a:prstGeom>
        </p:spPr>
      </p:pic>
      <p:sp>
        <p:nvSpPr>
          <p:cNvPr id="6" name="TextBox 5">
            <a:extLst>
              <a:ext uri="{FF2B5EF4-FFF2-40B4-BE49-F238E27FC236}">
                <a16:creationId xmlns:a16="http://schemas.microsoft.com/office/drawing/2014/main" id="{3F449204-0872-4A9C-B5DC-38318EF2BD59}"/>
              </a:ext>
            </a:extLst>
          </p:cNvPr>
          <p:cNvSpPr txBox="1"/>
          <p:nvPr/>
        </p:nvSpPr>
        <p:spPr bwMode="auto">
          <a:xfrm>
            <a:off x="2835918" y="3077618"/>
            <a:ext cx="1509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Myriad Pro" panose="020B0503030403020204" pitchFamily="34" charset="0"/>
                <a:ea typeface="Myriad Pro Semibold" charset="0"/>
                <a:cs typeface="Myriad Pro Semibold" charset="0"/>
              </a:rPr>
              <a:t>40 cm </a:t>
            </a:r>
            <a:r>
              <a:rPr lang="en-GB" sz="2400" dirty="0">
                <a:latin typeface="Myriad Pro" panose="020B0503030403020204" pitchFamily="34" charset="0"/>
              </a:rPr>
              <a:t>× 3</a:t>
            </a:r>
            <a:r>
              <a:rPr lang="en-GB" sz="2400" dirty="0">
                <a:latin typeface="Myriad Pro" panose="020B0503030403020204" pitchFamily="34" charset="0"/>
                <a:ea typeface="Myriad Pro Semibold" charset="0"/>
                <a:cs typeface="Myriad Pro Semibold" charset="0"/>
              </a:rPr>
              <a:t> </a:t>
            </a:r>
          </a:p>
        </p:txBody>
      </p:sp>
      <p:pic>
        <p:nvPicPr>
          <p:cNvPr id="7" name="Picture 6">
            <a:extLst>
              <a:ext uri="{FF2B5EF4-FFF2-40B4-BE49-F238E27FC236}">
                <a16:creationId xmlns:a16="http://schemas.microsoft.com/office/drawing/2014/main" id="{FD92F453-2919-4626-BD08-A5888A58770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352278" y="2492706"/>
            <a:ext cx="1818961" cy="1636057"/>
          </a:xfrm>
          <a:prstGeom prst="rect">
            <a:avLst/>
          </a:prstGeom>
        </p:spPr>
      </p:pic>
      <p:sp>
        <p:nvSpPr>
          <p:cNvPr id="8" name="TextBox 7">
            <a:extLst>
              <a:ext uri="{FF2B5EF4-FFF2-40B4-BE49-F238E27FC236}">
                <a16:creationId xmlns:a16="http://schemas.microsoft.com/office/drawing/2014/main" id="{5E865A04-7199-449B-BEBC-95207E279F72}"/>
              </a:ext>
            </a:extLst>
          </p:cNvPr>
          <p:cNvSpPr txBox="1"/>
          <p:nvPr/>
        </p:nvSpPr>
        <p:spPr bwMode="auto">
          <a:xfrm>
            <a:off x="0" y="3113107"/>
            <a:ext cx="1509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Myriad Pro" panose="020B0503030403020204" pitchFamily="34" charset="0"/>
                <a:ea typeface="Myriad Pro Semibold" charset="0"/>
                <a:cs typeface="Myriad Pro Semibold" charset="0"/>
              </a:rPr>
              <a:t>20 cm </a:t>
            </a:r>
            <a:r>
              <a:rPr lang="en-GB" sz="2400" dirty="0">
                <a:latin typeface="Myriad Pro" panose="020B0503030403020204" pitchFamily="34" charset="0"/>
              </a:rPr>
              <a:t>× 3</a:t>
            </a:r>
            <a:r>
              <a:rPr lang="en-GB" sz="2400" dirty="0">
                <a:latin typeface="Myriad Pro" panose="020B0503030403020204" pitchFamily="34" charset="0"/>
                <a:ea typeface="Myriad Pro Semibold" charset="0"/>
                <a:cs typeface="Myriad Pro Semibold" charset="0"/>
              </a:rPr>
              <a:t> </a:t>
            </a:r>
          </a:p>
        </p:txBody>
      </p:sp>
    </p:spTree>
    <p:extLst>
      <p:ext uri="{BB962C8B-B14F-4D97-AF65-F5344CB8AC3E}">
        <p14:creationId xmlns:p14="http://schemas.microsoft.com/office/powerpoint/2010/main" val="287302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2.25 Compensation</a:t>
            </a:r>
            <a:r>
              <a:rPr lang="en-GB" dirty="0"/>
              <a:t>	</a:t>
            </a:r>
            <a:r>
              <a:rPr lang="en-US" dirty="0">
                <a:solidFill>
                  <a:srgbClr val="00628C"/>
                </a:solidFill>
              </a:rPr>
              <a:t>Step 1:1</a:t>
            </a:r>
          </a:p>
        </p:txBody>
      </p:sp>
      <p:pic>
        <p:nvPicPr>
          <p:cNvPr id="3" name="Picture 2">
            <a:extLst>
              <a:ext uri="{FF2B5EF4-FFF2-40B4-BE49-F238E27FC236}">
                <a16:creationId xmlns:a16="http://schemas.microsoft.com/office/drawing/2014/main" id="{073D983F-8A60-47CB-A514-31DF500010F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46697" y="1938456"/>
            <a:ext cx="1725173" cy="2981088"/>
          </a:xfrm>
          <a:prstGeom prst="rect">
            <a:avLst/>
          </a:prstGeom>
        </p:spPr>
      </p:pic>
      <p:pic>
        <p:nvPicPr>
          <p:cNvPr id="4" name="Picture 3">
            <a:extLst>
              <a:ext uri="{FF2B5EF4-FFF2-40B4-BE49-F238E27FC236}">
                <a16:creationId xmlns:a16="http://schemas.microsoft.com/office/drawing/2014/main" id="{691F32C2-B880-4464-A68B-1E847A33D0E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241209" y="2548101"/>
            <a:ext cx="3838355" cy="2053342"/>
          </a:xfrm>
          <a:prstGeom prst="rect">
            <a:avLst/>
          </a:prstGeom>
        </p:spPr>
      </p:pic>
      <p:sp>
        <p:nvSpPr>
          <p:cNvPr id="5" name="TextBox 4">
            <a:extLst>
              <a:ext uri="{FF2B5EF4-FFF2-40B4-BE49-F238E27FC236}">
                <a16:creationId xmlns:a16="http://schemas.microsoft.com/office/drawing/2014/main" id="{1944E355-53AC-4E17-925B-58ADD558E2EA}"/>
              </a:ext>
            </a:extLst>
          </p:cNvPr>
          <p:cNvSpPr txBox="1"/>
          <p:nvPr/>
        </p:nvSpPr>
        <p:spPr bwMode="auto">
          <a:xfrm>
            <a:off x="2835918" y="3077618"/>
            <a:ext cx="1509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Myriad Pro" panose="020B0503030403020204" pitchFamily="34" charset="0"/>
                <a:ea typeface="Myriad Pro Semibold" charset="0"/>
                <a:cs typeface="Myriad Pro Semibold" charset="0"/>
              </a:rPr>
              <a:t>40 cm </a:t>
            </a:r>
            <a:r>
              <a:rPr lang="en-GB" sz="2400" dirty="0">
                <a:latin typeface="Myriad Pro" panose="020B0503030403020204" pitchFamily="34" charset="0"/>
              </a:rPr>
              <a:t>× 3</a:t>
            </a:r>
            <a:r>
              <a:rPr lang="en-GB" sz="2400" dirty="0">
                <a:latin typeface="Myriad Pro" panose="020B0503030403020204" pitchFamily="34" charset="0"/>
                <a:ea typeface="Myriad Pro Semibold" charset="0"/>
                <a:cs typeface="Myriad Pro Semibold" charset="0"/>
              </a:rPr>
              <a:t> </a:t>
            </a:r>
          </a:p>
        </p:txBody>
      </p:sp>
      <p:pic>
        <p:nvPicPr>
          <p:cNvPr id="6" name="Picture 5">
            <a:extLst>
              <a:ext uri="{FF2B5EF4-FFF2-40B4-BE49-F238E27FC236}">
                <a16:creationId xmlns:a16="http://schemas.microsoft.com/office/drawing/2014/main" id="{3E785841-BDDB-4C60-BC24-D2A46804B27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352278" y="2492706"/>
            <a:ext cx="1818961" cy="1636057"/>
          </a:xfrm>
          <a:prstGeom prst="rect">
            <a:avLst/>
          </a:prstGeom>
        </p:spPr>
      </p:pic>
      <p:sp>
        <p:nvSpPr>
          <p:cNvPr id="7" name="TextBox 6">
            <a:extLst>
              <a:ext uri="{FF2B5EF4-FFF2-40B4-BE49-F238E27FC236}">
                <a16:creationId xmlns:a16="http://schemas.microsoft.com/office/drawing/2014/main" id="{232D4C35-E0EE-414A-BB37-2CA40F966D8A}"/>
              </a:ext>
            </a:extLst>
          </p:cNvPr>
          <p:cNvSpPr txBox="1"/>
          <p:nvPr/>
        </p:nvSpPr>
        <p:spPr bwMode="auto">
          <a:xfrm>
            <a:off x="0" y="3113107"/>
            <a:ext cx="1509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Myriad Pro" panose="020B0503030403020204" pitchFamily="34" charset="0"/>
                <a:ea typeface="Myriad Pro Semibold" charset="0"/>
                <a:cs typeface="Myriad Pro Semibold" charset="0"/>
              </a:rPr>
              <a:t>20 cm </a:t>
            </a:r>
            <a:r>
              <a:rPr lang="en-GB" sz="2400" dirty="0">
                <a:latin typeface="Myriad Pro" panose="020B0503030403020204" pitchFamily="34" charset="0"/>
              </a:rPr>
              <a:t>× 3</a:t>
            </a:r>
            <a:r>
              <a:rPr lang="en-GB" sz="2400" dirty="0">
                <a:latin typeface="Myriad Pro" panose="020B0503030403020204" pitchFamily="34" charset="0"/>
                <a:ea typeface="Myriad Pro Semibold" charset="0"/>
                <a:cs typeface="Myriad Pro Semibold" charset="0"/>
              </a:rPr>
              <a:t> </a:t>
            </a:r>
          </a:p>
        </p:txBody>
      </p:sp>
    </p:spTree>
    <p:extLst>
      <p:ext uri="{BB962C8B-B14F-4D97-AF65-F5344CB8AC3E}">
        <p14:creationId xmlns:p14="http://schemas.microsoft.com/office/powerpoint/2010/main" val="364448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2.25 Compensation</a:t>
            </a:r>
            <a:r>
              <a:rPr lang="en-GB" dirty="0"/>
              <a:t>	</a:t>
            </a:r>
            <a:r>
              <a:rPr lang="en-US" dirty="0">
                <a:solidFill>
                  <a:srgbClr val="00628C"/>
                </a:solidFill>
              </a:rPr>
              <a:t>Step 1:2</a:t>
            </a:r>
          </a:p>
        </p:txBody>
      </p:sp>
      <p:pic>
        <p:nvPicPr>
          <p:cNvPr id="4" name="Picture 3">
            <a:extLst>
              <a:ext uri="{FF2B5EF4-FFF2-40B4-BE49-F238E27FC236}">
                <a16:creationId xmlns:a16="http://schemas.microsoft.com/office/drawing/2014/main" id="{4E3A7480-BCCF-45A3-B32C-609CECBF2C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357132" y="2400399"/>
            <a:ext cx="2331512" cy="1887080"/>
          </a:xfrm>
          <a:prstGeom prst="rect">
            <a:avLst/>
          </a:prstGeom>
        </p:spPr>
      </p:pic>
      <p:pic>
        <p:nvPicPr>
          <p:cNvPr id="6" name="Picture 5">
            <a:extLst>
              <a:ext uri="{FF2B5EF4-FFF2-40B4-BE49-F238E27FC236}">
                <a16:creationId xmlns:a16="http://schemas.microsoft.com/office/drawing/2014/main" id="{9BA3C1F8-03F4-4C96-A88E-FF8633CC606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644937" y="895723"/>
            <a:ext cx="1980638" cy="4896432"/>
          </a:xfrm>
          <a:prstGeom prst="rect">
            <a:avLst/>
          </a:prstGeom>
        </p:spPr>
      </p:pic>
      <p:pic>
        <p:nvPicPr>
          <p:cNvPr id="8" name="Picture 7">
            <a:extLst>
              <a:ext uri="{FF2B5EF4-FFF2-40B4-BE49-F238E27FC236}">
                <a16:creationId xmlns:a16="http://schemas.microsoft.com/office/drawing/2014/main" id="{FBAD35A3-91DC-4FA5-9165-4A577CFCAC3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635256" y="2568884"/>
            <a:ext cx="3408382" cy="2011776"/>
          </a:xfrm>
          <a:prstGeom prst="rect">
            <a:avLst/>
          </a:prstGeom>
        </p:spPr>
      </p:pic>
      <p:sp>
        <p:nvSpPr>
          <p:cNvPr id="9" name="TextBox 8">
            <a:extLst>
              <a:ext uri="{FF2B5EF4-FFF2-40B4-BE49-F238E27FC236}">
                <a16:creationId xmlns:a16="http://schemas.microsoft.com/office/drawing/2014/main" id="{2C83A7BC-7E4F-462A-8ED1-590F4F2E8106}"/>
              </a:ext>
            </a:extLst>
          </p:cNvPr>
          <p:cNvSpPr txBox="1"/>
          <p:nvPr/>
        </p:nvSpPr>
        <p:spPr bwMode="auto">
          <a:xfrm>
            <a:off x="3302049" y="3113107"/>
            <a:ext cx="1509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Myriad Pro" panose="020B0503030403020204" pitchFamily="34" charset="0"/>
                <a:ea typeface="Myriad Pro Semibold" charset="0"/>
                <a:cs typeface="Myriad Pro Semibold" charset="0"/>
              </a:rPr>
              <a:t>60 cm </a:t>
            </a:r>
            <a:r>
              <a:rPr lang="en-GB" sz="2400" dirty="0">
                <a:latin typeface="Myriad Pro" panose="020B0503030403020204" pitchFamily="34" charset="0"/>
              </a:rPr>
              <a:t>× 3</a:t>
            </a:r>
            <a:r>
              <a:rPr lang="en-GB" sz="2400" dirty="0">
                <a:latin typeface="Myriad Pro" panose="020B0503030403020204" pitchFamily="34" charset="0"/>
                <a:ea typeface="Myriad Pro Semibold" charset="0"/>
                <a:cs typeface="Myriad Pro Semibold" charset="0"/>
              </a:rPr>
              <a:t> </a:t>
            </a:r>
          </a:p>
        </p:txBody>
      </p:sp>
      <p:sp>
        <p:nvSpPr>
          <p:cNvPr id="10" name="TextBox 9">
            <a:extLst>
              <a:ext uri="{FF2B5EF4-FFF2-40B4-BE49-F238E27FC236}">
                <a16:creationId xmlns:a16="http://schemas.microsoft.com/office/drawing/2014/main" id="{45C10508-A35C-4BA8-AF9F-8B1B293BB406}"/>
              </a:ext>
            </a:extLst>
          </p:cNvPr>
          <p:cNvSpPr txBox="1"/>
          <p:nvPr/>
        </p:nvSpPr>
        <p:spPr bwMode="auto">
          <a:xfrm>
            <a:off x="0" y="3113107"/>
            <a:ext cx="15098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Myriad Pro" panose="020B0503030403020204" pitchFamily="34" charset="0"/>
                <a:ea typeface="Myriad Pro Semibold" charset="0"/>
                <a:cs typeface="Myriad Pro Semibold" charset="0"/>
              </a:rPr>
              <a:t>20 cm </a:t>
            </a:r>
            <a:r>
              <a:rPr lang="en-GB" sz="2400" dirty="0">
                <a:latin typeface="Myriad Pro" panose="020B0503030403020204" pitchFamily="34" charset="0"/>
              </a:rPr>
              <a:t>× 3</a:t>
            </a:r>
            <a:r>
              <a:rPr lang="en-GB" sz="2400" dirty="0">
                <a:latin typeface="Myriad Pro" panose="020B0503030403020204" pitchFamily="34" charset="0"/>
                <a:ea typeface="Myriad Pro Semibold" charset="0"/>
                <a:cs typeface="Myriad Pro Semibold" charset="0"/>
              </a:rPr>
              <a:t> </a:t>
            </a:r>
          </a:p>
        </p:txBody>
      </p:sp>
    </p:spTree>
    <p:extLst>
      <p:ext uri="{BB962C8B-B14F-4D97-AF65-F5344CB8AC3E}">
        <p14:creationId xmlns:p14="http://schemas.microsoft.com/office/powerpoint/2010/main" val="45593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2.25 Compensation</a:t>
            </a:r>
            <a:r>
              <a:rPr lang="en-GB" dirty="0"/>
              <a:t>	</a:t>
            </a:r>
            <a:r>
              <a:rPr lang="en-US" dirty="0">
                <a:solidFill>
                  <a:srgbClr val="00628C"/>
                </a:solidFill>
              </a:rPr>
              <a:t>Step 1:3</a:t>
            </a:r>
          </a:p>
        </p:txBody>
      </p:sp>
      <p:pic>
        <p:nvPicPr>
          <p:cNvPr id="4" name="Picture 3">
            <a:extLst>
              <a:ext uri="{FF2B5EF4-FFF2-40B4-BE49-F238E27FC236}">
                <a16:creationId xmlns:a16="http://schemas.microsoft.com/office/drawing/2014/main" id="{4109D6CC-EA5C-4183-BBEE-93C9721D8AD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10950" y="4102705"/>
            <a:ext cx="3466215" cy="1995150"/>
          </a:xfrm>
          <a:prstGeom prst="rect">
            <a:avLst/>
          </a:prstGeom>
        </p:spPr>
      </p:pic>
      <p:pic>
        <p:nvPicPr>
          <p:cNvPr id="7" name="Picture 6">
            <a:extLst>
              <a:ext uri="{FF2B5EF4-FFF2-40B4-BE49-F238E27FC236}">
                <a16:creationId xmlns:a16="http://schemas.microsoft.com/office/drawing/2014/main" id="{6A42AC07-AB23-40EB-AE4D-BFC6002613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2946" y="2472055"/>
            <a:ext cx="1197090" cy="1461448"/>
          </a:xfrm>
          <a:prstGeom prst="rect">
            <a:avLst/>
          </a:prstGeom>
        </p:spPr>
      </p:pic>
      <p:pic>
        <p:nvPicPr>
          <p:cNvPr id="8" name="Picture 7">
            <a:extLst>
              <a:ext uri="{FF2B5EF4-FFF2-40B4-BE49-F238E27FC236}">
                <a16:creationId xmlns:a16="http://schemas.microsoft.com/office/drawing/2014/main" id="{AE7CB338-D0C5-4C1B-9C47-248C3AE9DC4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715872" y="2394050"/>
            <a:ext cx="1197090" cy="798096"/>
          </a:xfrm>
          <a:prstGeom prst="rect">
            <a:avLst/>
          </a:prstGeom>
        </p:spPr>
      </p:pic>
      <p:pic>
        <p:nvPicPr>
          <p:cNvPr id="10" name="Picture 9">
            <a:extLst>
              <a:ext uri="{FF2B5EF4-FFF2-40B4-BE49-F238E27FC236}">
                <a16:creationId xmlns:a16="http://schemas.microsoft.com/office/drawing/2014/main" id="{FCA562BE-1382-480E-BFE6-42EFE4D98DB2}"/>
              </a:ext>
            </a:extLst>
          </p:cNvPr>
          <p:cNvPicPr>
            <a:picLocks noChangeAspect="1"/>
          </p:cNvPicPr>
          <p:nvPr/>
        </p:nvPicPr>
        <p:blipFill>
          <a:blip r:embed="rId6"/>
          <a:stretch>
            <a:fillRect/>
          </a:stretch>
        </p:blipFill>
        <p:spPr>
          <a:xfrm>
            <a:off x="1563363" y="1521917"/>
            <a:ext cx="6017274" cy="2499577"/>
          </a:xfrm>
          <a:prstGeom prst="rect">
            <a:avLst/>
          </a:prstGeom>
        </p:spPr>
      </p:pic>
    </p:spTree>
    <p:extLst>
      <p:ext uri="{BB962C8B-B14F-4D97-AF65-F5344CB8AC3E}">
        <p14:creationId xmlns:p14="http://schemas.microsoft.com/office/powerpoint/2010/main" val="28393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2.25 Compensation</a:t>
            </a:r>
            <a:r>
              <a:rPr lang="en-GB" dirty="0"/>
              <a:t>	</a:t>
            </a:r>
            <a:r>
              <a:rPr lang="en-US" dirty="0">
                <a:solidFill>
                  <a:srgbClr val="00628C"/>
                </a:solidFill>
              </a:rPr>
              <a:t>Step 1:3</a:t>
            </a:r>
          </a:p>
        </p:txBody>
      </p:sp>
      <p:pic>
        <p:nvPicPr>
          <p:cNvPr id="16" name="Picture 15">
            <a:extLst>
              <a:ext uri="{FF2B5EF4-FFF2-40B4-BE49-F238E27FC236}">
                <a16:creationId xmlns:a16="http://schemas.microsoft.com/office/drawing/2014/main" id="{3F02572A-C443-436C-A12C-A508D9718C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4837" y="4716000"/>
            <a:ext cx="6816764" cy="1961898"/>
          </a:xfrm>
          <a:prstGeom prst="rect">
            <a:avLst/>
          </a:prstGeom>
        </p:spPr>
      </p:pic>
      <p:pic>
        <p:nvPicPr>
          <p:cNvPr id="18" name="Picture 17">
            <a:extLst>
              <a:ext uri="{FF2B5EF4-FFF2-40B4-BE49-F238E27FC236}">
                <a16:creationId xmlns:a16="http://schemas.microsoft.com/office/drawing/2014/main" id="{05C821A9-9E4F-4DA2-B27E-EE4650A0FCE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130206" y="1610077"/>
            <a:ext cx="1197090" cy="2997714"/>
          </a:xfrm>
          <a:prstGeom prst="rect">
            <a:avLst/>
          </a:prstGeom>
        </p:spPr>
      </p:pic>
      <p:pic>
        <p:nvPicPr>
          <p:cNvPr id="19" name="Picture 18">
            <a:extLst>
              <a:ext uri="{FF2B5EF4-FFF2-40B4-BE49-F238E27FC236}">
                <a16:creationId xmlns:a16="http://schemas.microsoft.com/office/drawing/2014/main" id="{D079A424-FE0F-469F-B6A0-2335954CD5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2520" y="1610077"/>
            <a:ext cx="1197090" cy="1461448"/>
          </a:xfrm>
          <a:prstGeom prst="rect">
            <a:avLst/>
          </a:prstGeom>
        </p:spPr>
      </p:pic>
      <p:pic>
        <p:nvPicPr>
          <p:cNvPr id="20" name="Picture 19">
            <a:extLst>
              <a:ext uri="{FF2B5EF4-FFF2-40B4-BE49-F238E27FC236}">
                <a16:creationId xmlns:a16="http://schemas.microsoft.com/office/drawing/2014/main" id="{1D0D03F8-19F8-471D-BCB8-D99818605306}"/>
              </a:ext>
            </a:extLst>
          </p:cNvPr>
          <p:cNvPicPr>
            <a:picLocks noChangeAspect="1"/>
          </p:cNvPicPr>
          <p:nvPr/>
        </p:nvPicPr>
        <p:blipFill>
          <a:blip r:embed="rId6"/>
          <a:stretch>
            <a:fillRect/>
          </a:stretch>
        </p:blipFill>
        <p:spPr>
          <a:xfrm>
            <a:off x="1420095" y="657241"/>
            <a:ext cx="6303810" cy="3950550"/>
          </a:xfrm>
          <a:prstGeom prst="rect">
            <a:avLst/>
          </a:prstGeom>
        </p:spPr>
      </p:pic>
    </p:spTree>
    <p:extLst>
      <p:ext uri="{BB962C8B-B14F-4D97-AF65-F5344CB8AC3E}">
        <p14:creationId xmlns:p14="http://schemas.microsoft.com/office/powerpoint/2010/main" val="329825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2.25 Compensation</a:t>
            </a:r>
            <a:r>
              <a:rPr lang="en-GB" dirty="0"/>
              <a:t>	</a:t>
            </a:r>
            <a:r>
              <a:rPr lang="en-US" dirty="0">
                <a:solidFill>
                  <a:srgbClr val="00628C"/>
                </a:solidFill>
              </a:rPr>
              <a:t>Step 1:3</a:t>
            </a:r>
          </a:p>
        </p:txBody>
      </p:sp>
      <p:pic>
        <p:nvPicPr>
          <p:cNvPr id="4" name="Picture 3">
            <a:extLst>
              <a:ext uri="{FF2B5EF4-FFF2-40B4-BE49-F238E27FC236}">
                <a16:creationId xmlns:a16="http://schemas.microsoft.com/office/drawing/2014/main" id="{E629C70A-7359-4E81-93E1-4809452001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5394" y="4716000"/>
            <a:ext cx="6816764" cy="1920332"/>
          </a:xfrm>
          <a:prstGeom prst="rect">
            <a:avLst/>
          </a:prstGeom>
        </p:spPr>
      </p:pic>
      <p:pic>
        <p:nvPicPr>
          <p:cNvPr id="6" name="Picture 5">
            <a:extLst>
              <a:ext uri="{FF2B5EF4-FFF2-40B4-BE49-F238E27FC236}">
                <a16:creationId xmlns:a16="http://schemas.microsoft.com/office/drawing/2014/main" id="{5FBAC722-B405-4267-94DE-8DFD7B6C37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08445" y="2180550"/>
            <a:ext cx="1197090" cy="1461448"/>
          </a:xfrm>
          <a:prstGeom prst="rect">
            <a:avLst/>
          </a:prstGeom>
        </p:spPr>
      </p:pic>
      <p:pic>
        <p:nvPicPr>
          <p:cNvPr id="7" name="Picture 6">
            <a:extLst>
              <a:ext uri="{FF2B5EF4-FFF2-40B4-BE49-F238E27FC236}">
                <a16:creationId xmlns:a16="http://schemas.microsoft.com/office/drawing/2014/main" id="{6F1E2078-C22D-476B-A734-F276A446917C}"/>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5681557" y="2180550"/>
            <a:ext cx="1197090" cy="733218"/>
          </a:xfrm>
          <a:prstGeom prst="rect">
            <a:avLst/>
          </a:prstGeom>
        </p:spPr>
      </p:pic>
      <p:pic>
        <p:nvPicPr>
          <p:cNvPr id="8" name="Picture 7">
            <a:extLst>
              <a:ext uri="{FF2B5EF4-FFF2-40B4-BE49-F238E27FC236}">
                <a16:creationId xmlns:a16="http://schemas.microsoft.com/office/drawing/2014/main" id="{081CA67B-358B-4830-9191-AFEFE64B1FCA}"/>
              </a:ext>
            </a:extLst>
          </p:cNvPr>
          <p:cNvPicPr>
            <a:picLocks noChangeAspect="1"/>
          </p:cNvPicPr>
          <p:nvPr/>
        </p:nvPicPr>
        <p:blipFill>
          <a:blip r:embed="rId6"/>
          <a:stretch>
            <a:fillRect/>
          </a:stretch>
        </p:blipFill>
        <p:spPr>
          <a:xfrm>
            <a:off x="1474963" y="1210342"/>
            <a:ext cx="6194073" cy="3401863"/>
          </a:xfrm>
          <a:prstGeom prst="rect">
            <a:avLst/>
          </a:prstGeom>
        </p:spPr>
      </p:pic>
    </p:spTree>
    <p:extLst>
      <p:ext uri="{BB962C8B-B14F-4D97-AF65-F5344CB8AC3E}">
        <p14:creationId xmlns:p14="http://schemas.microsoft.com/office/powerpoint/2010/main" val="247032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5.potx" id="{FA0D8704-5250-4D61-B0C5-B3664A5F0233}" vid="{7D2B2404-A8D5-4794-ABF7-DABD9F1951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D1BAE5ADB25440B67354EBD02D5510" ma:contentTypeVersion="8" ma:contentTypeDescription="Create a new document." ma:contentTypeScope="" ma:versionID="4c0ffbf977b116f889ea8d5ef7926049">
  <xsd:schema xmlns:xsd="http://www.w3.org/2001/XMLSchema" xmlns:xs="http://www.w3.org/2001/XMLSchema" xmlns:p="http://schemas.microsoft.com/office/2006/metadata/properties" xmlns:ns3="3c072653-a566-48ef-af88-69e39a133ebb" targetNamespace="http://schemas.microsoft.com/office/2006/metadata/properties" ma:root="true" ma:fieldsID="a7f63537dd51e17a894edb4015c33252" ns3:_="">
    <xsd:import namespace="3c072653-a566-48ef-af88-69e39a133e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72653-a566-48ef-af88-69e39a133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AD54BF-2593-4B69-8602-3BB37AAEFE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72653-a566-48ef-af88-69e39a133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768B2A-2CF3-40FE-85F4-F76039361E1B}">
  <ds:schemaRefs>
    <ds:schemaRef ds:uri="http://schemas.microsoft.com/sharepoint/v3/contenttype/forms"/>
  </ds:schemaRefs>
</ds:datastoreItem>
</file>

<file path=customXml/itemProps3.xml><?xml version="1.0" encoding="utf-8"?>
<ds:datastoreItem xmlns:ds="http://schemas.openxmlformats.org/officeDocument/2006/customXml" ds:itemID="{EA1C2532-3FC3-4284-854E-BD4ED90943F3}">
  <ds:schemaRefs>
    <ds:schemaRef ds:uri="http://purl.org/dc/elements/1.1/"/>
    <ds:schemaRef ds:uri="http://purl.org/dc/terms/"/>
    <ds:schemaRef ds:uri="3c072653-a566-48ef-af88-69e39a133ebb"/>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Mastery PD PowerPoint V4.5</Template>
  <TotalTime>0</TotalTime>
  <Words>754</Words>
  <Application>Microsoft Office PowerPoint</Application>
  <PresentationFormat>On-screen Show (4:3)</PresentationFormat>
  <Paragraphs>120</Paragraphs>
  <Slides>25</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Myriad Pro</vt:lpstr>
      <vt:lpstr>Myriad Pro Semibold</vt:lpstr>
      <vt:lpstr>nctem1</vt:lpstr>
      <vt:lpstr>2.25 Using compensation to calculate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2019-08-22T10:01:49Z</dcterms:created>
  <dcterms:modified xsi:type="dcterms:W3CDTF">2019-08-29T14:33:29Z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0x0101003BD1BAE5ADB25440B67354EBD02D5510</vt:lpwstr>
  </property>
</Properties>
</file>