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1918" r:id="rId3"/>
    <p:sldId id="1919" r:id="rId4"/>
    <p:sldId id="1916" r:id="rId5"/>
    <p:sldId id="1921" r:id="rId6"/>
    <p:sldId id="192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22C86B-E284-4AFA-85FD-672A07CEED75}" v="4" dt="2024-03-21T11:01:01.3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>
        <p:scale>
          <a:sx n="130" d="100"/>
          <a:sy n="130" d="100"/>
        </p:scale>
        <p:origin x="1328" y="8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e Evans" userId="0ddcd6e4-1faa-45a0-b80c-15fcbfc1c4a2" providerId="ADAL" clId="{D677FAC3-A617-49FF-A93D-3D87DB80BEEC}"/>
    <pc:docChg chg="delSld modSld">
      <pc:chgData name="Sue Evans" userId="0ddcd6e4-1faa-45a0-b80c-15fcbfc1c4a2" providerId="ADAL" clId="{D677FAC3-A617-49FF-A93D-3D87DB80BEEC}" dt="2024-03-18T11:24:54.439" v="3" actId="47"/>
      <pc:docMkLst>
        <pc:docMk/>
      </pc:docMkLst>
      <pc:sldChg chg="del">
        <pc:chgData name="Sue Evans" userId="0ddcd6e4-1faa-45a0-b80c-15fcbfc1c4a2" providerId="ADAL" clId="{D677FAC3-A617-49FF-A93D-3D87DB80BEEC}" dt="2024-03-18T11:24:38.211" v="0" actId="47"/>
        <pc:sldMkLst>
          <pc:docMk/>
          <pc:sldMk cId="3963101009" sldId="258"/>
        </pc:sldMkLst>
      </pc:sldChg>
      <pc:sldChg chg="del">
        <pc:chgData name="Sue Evans" userId="0ddcd6e4-1faa-45a0-b80c-15fcbfc1c4a2" providerId="ADAL" clId="{D677FAC3-A617-49FF-A93D-3D87DB80BEEC}" dt="2024-03-18T11:24:38.211" v="0" actId="47"/>
        <pc:sldMkLst>
          <pc:docMk/>
          <pc:sldMk cId="59250651" sldId="259"/>
        </pc:sldMkLst>
      </pc:sldChg>
      <pc:sldChg chg="del">
        <pc:chgData name="Sue Evans" userId="0ddcd6e4-1faa-45a0-b80c-15fcbfc1c4a2" providerId="ADAL" clId="{D677FAC3-A617-49FF-A93D-3D87DB80BEEC}" dt="2024-03-18T11:24:38.211" v="0" actId="47"/>
        <pc:sldMkLst>
          <pc:docMk/>
          <pc:sldMk cId="1548201321" sldId="260"/>
        </pc:sldMkLst>
      </pc:sldChg>
      <pc:sldChg chg="del">
        <pc:chgData name="Sue Evans" userId="0ddcd6e4-1faa-45a0-b80c-15fcbfc1c4a2" providerId="ADAL" clId="{D677FAC3-A617-49FF-A93D-3D87DB80BEEC}" dt="2024-03-18T11:24:38.211" v="0" actId="47"/>
        <pc:sldMkLst>
          <pc:docMk/>
          <pc:sldMk cId="3567720954" sldId="1914"/>
        </pc:sldMkLst>
      </pc:sldChg>
      <pc:sldChg chg="del">
        <pc:chgData name="Sue Evans" userId="0ddcd6e4-1faa-45a0-b80c-15fcbfc1c4a2" providerId="ADAL" clId="{D677FAC3-A617-49FF-A93D-3D87DB80BEEC}" dt="2024-03-18T11:24:54.439" v="3" actId="47"/>
        <pc:sldMkLst>
          <pc:docMk/>
          <pc:sldMk cId="4225198010" sldId="1915"/>
        </pc:sldMkLst>
      </pc:sldChg>
      <pc:sldChg chg="modSp mod">
        <pc:chgData name="Sue Evans" userId="0ddcd6e4-1faa-45a0-b80c-15fcbfc1c4a2" providerId="ADAL" clId="{D677FAC3-A617-49FF-A93D-3D87DB80BEEC}" dt="2024-03-18T11:24:41.773" v="1" actId="1036"/>
        <pc:sldMkLst>
          <pc:docMk/>
          <pc:sldMk cId="3990651979" sldId="1918"/>
        </pc:sldMkLst>
        <pc:picChg chg="mod">
          <ac:chgData name="Sue Evans" userId="0ddcd6e4-1faa-45a0-b80c-15fcbfc1c4a2" providerId="ADAL" clId="{D677FAC3-A617-49FF-A93D-3D87DB80BEEC}" dt="2024-03-18T11:24:41.773" v="1" actId="1036"/>
          <ac:picMkLst>
            <pc:docMk/>
            <pc:sldMk cId="3990651979" sldId="1918"/>
            <ac:picMk id="26" creationId="{302EBD7F-4A5F-7ABF-9477-7562659BA609}"/>
          </ac:picMkLst>
        </pc:picChg>
      </pc:sldChg>
      <pc:sldChg chg="modSp mod">
        <pc:chgData name="Sue Evans" userId="0ddcd6e4-1faa-45a0-b80c-15fcbfc1c4a2" providerId="ADAL" clId="{D677FAC3-A617-49FF-A93D-3D87DB80BEEC}" dt="2024-03-18T11:24:45.762" v="2" actId="1036"/>
        <pc:sldMkLst>
          <pc:docMk/>
          <pc:sldMk cId="1271674658" sldId="1919"/>
        </pc:sldMkLst>
        <pc:picChg chg="mod">
          <ac:chgData name="Sue Evans" userId="0ddcd6e4-1faa-45a0-b80c-15fcbfc1c4a2" providerId="ADAL" clId="{D677FAC3-A617-49FF-A93D-3D87DB80BEEC}" dt="2024-03-18T11:24:45.762" v="2" actId="1036"/>
          <ac:picMkLst>
            <pc:docMk/>
            <pc:sldMk cId="1271674658" sldId="1919"/>
            <ac:picMk id="26" creationId="{E9D743CB-693C-3775-2040-939C61152AD7}"/>
          </ac:picMkLst>
        </pc:picChg>
      </pc:sldChg>
    </pc:docChg>
  </pc:docChgLst>
  <pc:docChgLst>
    <pc:chgData name="Rebecca Fisher" userId="fe3b652a-d422-457c-9dd4-0a6ae082d8e2" providerId="ADAL" clId="{5822C86B-E284-4AFA-85FD-672A07CEED75}"/>
    <pc:docChg chg="custSel modSld">
      <pc:chgData name="Rebecca Fisher" userId="fe3b652a-d422-457c-9dd4-0a6ae082d8e2" providerId="ADAL" clId="{5822C86B-E284-4AFA-85FD-672A07CEED75}" dt="2024-03-21T11:01:10.083" v="97" actId="20577"/>
      <pc:docMkLst>
        <pc:docMk/>
      </pc:docMkLst>
      <pc:sldChg chg="addSp modSp mod">
        <pc:chgData name="Rebecca Fisher" userId="fe3b652a-d422-457c-9dd4-0a6ae082d8e2" providerId="ADAL" clId="{5822C86B-E284-4AFA-85FD-672A07CEED75}" dt="2024-03-21T11:00:43.378" v="25" actId="20577"/>
        <pc:sldMkLst>
          <pc:docMk/>
          <pc:sldMk cId="4214250248" sldId="1916"/>
        </pc:sldMkLst>
        <pc:spChg chg="add mod">
          <ac:chgData name="Rebecca Fisher" userId="fe3b652a-d422-457c-9dd4-0a6ae082d8e2" providerId="ADAL" clId="{5822C86B-E284-4AFA-85FD-672A07CEED75}" dt="2024-03-21T11:00:43.378" v="25" actId="20577"/>
          <ac:spMkLst>
            <pc:docMk/>
            <pc:sldMk cId="4214250248" sldId="1916"/>
            <ac:spMk id="2" creationId="{9B298A64-F52D-0A66-74AA-BCA56858B04B}"/>
          </ac:spMkLst>
        </pc:spChg>
      </pc:sldChg>
      <pc:sldChg chg="addSp delSp modSp mod">
        <pc:chgData name="Rebecca Fisher" userId="fe3b652a-d422-457c-9dd4-0a6ae082d8e2" providerId="ADAL" clId="{5822C86B-E284-4AFA-85FD-672A07CEED75}" dt="2024-03-21T11:01:10.083" v="97" actId="20577"/>
        <pc:sldMkLst>
          <pc:docMk/>
          <pc:sldMk cId="3417141701" sldId="1920"/>
        </pc:sldMkLst>
        <pc:spChg chg="add del mod">
          <ac:chgData name="Rebecca Fisher" userId="fe3b652a-d422-457c-9dd4-0a6ae082d8e2" providerId="ADAL" clId="{5822C86B-E284-4AFA-85FD-672A07CEED75}" dt="2024-03-21T11:00:59.061" v="52" actId="478"/>
          <ac:spMkLst>
            <pc:docMk/>
            <pc:sldMk cId="3417141701" sldId="1920"/>
            <ac:spMk id="2" creationId="{1B63C267-DE17-D4B3-8AC3-9A98F9200BDE}"/>
          </ac:spMkLst>
        </pc:spChg>
        <pc:spChg chg="add mod">
          <ac:chgData name="Rebecca Fisher" userId="fe3b652a-d422-457c-9dd4-0a6ae082d8e2" providerId="ADAL" clId="{5822C86B-E284-4AFA-85FD-672A07CEED75}" dt="2024-03-21T11:01:10.083" v="97" actId="20577"/>
          <ac:spMkLst>
            <pc:docMk/>
            <pc:sldMk cId="3417141701" sldId="1920"/>
            <ac:spMk id="3" creationId="{83D75514-F231-0D98-4726-9E8342601D91}"/>
          </ac:spMkLst>
        </pc:spChg>
      </pc:sldChg>
      <pc:sldChg chg="addSp modSp mod">
        <pc:chgData name="Rebecca Fisher" userId="fe3b652a-d422-457c-9dd4-0a6ae082d8e2" providerId="ADAL" clId="{5822C86B-E284-4AFA-85FD-672A07CEED75}" dt="2024-03-21T11:00:54.090" v="50" actId="20577"/>
        <pc:sldMkLst>
          <pc:docMk/>
          <pc:sldMk cId="1594377857" sldId="1921"/>
        </pc:sldMkLst>
        <pc:spChg chg="add mod">
          <ac:chgData name="Rebecca Fisher" userId="fe3b652a-d422-457c-9dd4-0a6ae082d8e2" providerId="ADAL" clId="{5822C86B-E284-4AFA-85FD-672A07CEED75}" dt="2024-03-21T11:00:54.090" v="50" actId="20577"/>
          <ac:spMkLst>
            <pc:docMk/>
            <pc:sldMk cId="1594377857" sldId="1921"/>
            <ac:spMk id="2" creationId="{95EBB4F1-3EB3-E30F-68A5-BD628DE1CE5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C86B8-F346-6FCE-8EF4-FBEFFC3377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5D51F6-A58D-618A-7016-86364E566D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4B2B3-0DC1-A9C8-402D-AFC55BC70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ABC-E41F-4DDB-B93B-510562EE23B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A4FD6-B98D-BEB0-2422-7195CE741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328C0-3B66-F507-9005-1974A2BEE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733E-4546-42D4-BFF7-37BCB908E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16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DBD27-78EA-FB73-0325-F80826148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8729C4-CE7C-91BB-37E3-8C2239C1E4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AE996-FD95-57F8-9139-F5E7E529A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ABC-E41F-4DDB-B93B-510562EE23B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53826-F22D-9EDB-11DC-0A7C0F0CB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440CE-17D9-6424-2295-8899C1F51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733E-4546-42D4-BFF7-37BCB908E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81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EDBDF3-AE57-E66B-BF84-119CB91FCE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FEEC2A-3E62-3D95-FB88-C3CC4915A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15F94-CFD2-5D63-B0A7-7C5F24670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ABC-E41F-4DDB-B93B-510562EE23B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D27CE-91FC-E792-EE0C-5A4047BED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9C7F8-1C1B-937A-3D90-9B2134F3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733E-4546-42D4-BFF7-37BCB908E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283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>
            <a:extLst>
              <a:ext uri="{FF2B5EF4-FFF2-40B4-BE49-F238E27FC236}">
                <a16:creationId xmlns:a16="http://schemas.microsoft.com/office/drawing/2014/main" id="{F3FDD1C4-680A-44A1-9D44-A47BC8DACB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3711C93-9256-466D-8867-F7FBA8AD6463}"/>
              </a:ext>
            </a:extLst>
          </p:cNvPr>
          <p:cNvSpPr txBox="1"/>
          <p:nvPr userDrawn="1"/>
        </p:nvSpPr>
        <p:spPr>
          <a:xfrm>
            <a:off x="622301" y="1799485"/>
            <a:ext cx="6049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Numberblocks</a:t>
            </a:r>
            <a:endParaRPr lang="en-GB" sz="3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09602" y="3174780"/>
            <a:ext cx="6062463" cy="9235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Series [xx] Episode [xx]</a:t>
            </a:r>
          </a:p>
          <a:p>
            <a:pPr lvl="0"/>
            <a:r>
              <a:rPr lang="en-GB" noProof="0" dirty="0"/>
              <a:t>[Name]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None/>
              <a:defRPr/>
            </a:pPr>
            <a:r>
              <a:rPr lang="en-GB" dirty="0">
                <a:solidFill>
                  <a:srgbClr val="99CCCC"/>
                </a:solidFill>
              </a:rPr>
              <a:t>February 2021</a:t>
            </a:r>
            <a:endParaRPr lang="en-GB" dirty="0">
              <a:solidFill>
                <a:srgbClr val="99CC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65E605-7CFD-4C28-A30E-0D08D815CEE1}"/>
              </a:ext>
            </a:extLst>
          </p:cNvPr>
          <p:cNvSpPr txBox="1"/>
          <p:nvPr userDrawn="1"/>
        </p:nvSpPr>
        <p:spPr>
          <a:xfrm>
            <a:off x="622301" y="2660621"/>
            <a:ext cx="604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Learning at home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B57386-3436-490F-BC20-FF48C6A7A4DE}"/>
              </a:ext>
            </a:extLst>
          </p:cNvPr>
          <p:cNvSpPr txBox="1"/>
          <p:nvPr userDrawn="1"/>
        </p:nvSpPr>
        <p:spPr>
          <a:xfrm>
            <a:off x="609593" y="473825"/>
            <a:ext cx="55573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100" b="1" dirty="0">
                <a:solidFill>
                  <a:srgbClr val="FBF5D4"/>
                </a:solidFill>
                <a:latin typeface="+mj-lt"/>
                <a:cs typeface="Arial" panose="020B0604020202020204" pitchFamily="34" charset="0"/>
              </a:rPr>
              <a:t>Resources to support parents 2020/21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E24EAA1-2115-4066-A59F-8CEF414119CA}"/>
              </a:ext>
            </a:extLst>
          </p:cNvPr>
          <p:cNvCxnSpPr>
            <a:cxnSpLocks/>
          </p:cNvCxnSpPr>
          <p:nvPr userDrawn="1"/>
        </p:nvCxnSpPr>
        <p:spPr bwMode="auto">
          <a:xfrm rot="5400000">
            <a:off x="1285150" y="279025"/>
            <a:ext cx="0" cy="1170432"/>
          </a:xfrm>
          <a:prstGeom prst="line">
            <a:avLst/>
          </a:prstGeom>
          <a:ln w="25400">
            <a:solidFill>
              <a:srgbClr val="FBF5D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79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[Subtitle]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388843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4B3B01-5D20-46B9-B2C9-7FD7F2BEA9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515C61-0F49-4F5A-803B-A05DF82E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229D3AA-4483-4C24-8D12-A45755748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fld id="{4DB3256F-83C8-4422-BB4B-79DB90083B8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Char char="●"/>
                <a:tabLst/>
                <a:defRPr/>
              </a:pPr>
              <a:t>‹#›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2537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3FA1F-A845-4472-9CCC-79C68B077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D1304-0285-4ECA-BFD4-4286C354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7EC8F-E4E5-4461-ABCB-AB926E451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fld id="{4842CEEE-46D8-4902-AD29-CBFFF8B3C125}" type="slidenum">
              <a:rPr lang="en-GB" sz="675" smtClean="0">
                <a:solidFill>
                  <a:srgbClr val="000000"/>
                </a:solidFill>
              </a:rPr>
              <a:pPr defTabSz="91437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675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1C19FB-182F-456C-9758-0F133255946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31C5EB-094E-4C53-8DA7-71DBA860C3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340636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(CF) Full Bleed Image with Teacher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3FA1F-A845-4472-9CCC-79C68B077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675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D1304-0285-4ECA-BFD4-4286C354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675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7EC8F-E4E5-4461-ABCB-AB926E451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42CEEE-46D8-4902-AD29-CBFFF8B3C125}" type="slidenum">
              <a:rPr kumimoji="0" lang="en-GB" sz="6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675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1C19FB-182F-456C-9758-0F133255946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31C5EB-094E-4C53-8DA7-71DBA860C3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799426A-290E-4017-B895-A9F86C4B3DC0}"/>
              </a:ext>
            </a:extLst>
          </p:cNvPr>
          <p:cNvSpPr/>
          <p:nvPr userDrawn="1"/>
        </p:nvSpPr>
        <p:spPr bwMode="auto">
          <a:xfrm>
            <a:off x="11769354" y="6392987"/>
            <a:ext cx="359229" cy="34616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49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(CF) 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3FA1F-A845-4472-9CCC-79C68B077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675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D1304-0285-4ECA-BFD4-4286C354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675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7EC8F-E4E5-4461-ABCB-AB926E451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42CEEE-46D8-4902-AD29-CBFFF8B3C125}" type="slidenum">
              <a:rPr kumimoji="0" lang="en-GB" sz="6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675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1C19FB-182F-456C-9758-0F133255946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31C5EB-094E-4C53-8DA7-71DBA860C3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40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39645-80BB-69FB-D99F-1EAB9B668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A7E43-0D62-E27A-D21B-FF88B9FC9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EC040-C449-23E9-F173-821572CC5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ABC-E41F-4DDB-B93B-510562EE23B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82C42-9D62-27AD-2E08-8B8EB1199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AC1E3-209F-A5FE-7565-5964474B4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733E-4546-42D4-BFF7-37BCB908E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48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8ED85-B3E9-9916-DB79-7732A96E1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ED022-F0F7-7EA3-B89A-5E37B6108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DD32E-F434-7B17-FB3D-10C1F663D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ABC-E41F-4DDB-B93B-510562EE23B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B4D8E-AE11-D35E-168C-B57708027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244E2-68F7-8AC0-E92C-78C9C3E36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733E-4546-42D4-BFF7-37BCB908E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11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18094-812B-F493-52D2-8624EA12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B1F3B-9E3E-142B-E7B8-19B4E01493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FD42F7-63E4-559A-C6E6-D03605F07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2973C-7158-F79E-0B9E-82CC3F8C8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ABC-E41F-4DDB-B93B-510562EE23B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F7CBDD-1896-33AA-3704-DBA7D2E47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B57DE-8F7C-9A52-1D96-1BD9B959D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733E-4546-42D4-BFF7-37BCB908E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17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30C69-11BA-6BD7-59E1-20CE3E0EC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F163F-DD47-0DE9-2A78-E85232705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6BFFAF-9ADB-9D11-F70A-E41B8CE11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3BE800-F4AD-B556-7EF2-8850F45EF4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BD06B6-65F1-FFB9-C7FF-CFF032823C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31194-A59B-0451-16FD-51E888E4C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ABC-E41F-4DDB-B93B-510562EE23B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6973C9-546B-028F-B201-4B36A39A2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3C4ACC-969D-1963-787D-EBA4634D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733E-4546-42D4-BFF7-37BCB908E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46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FDE2B-7773-D756-CDBA-C57A2CE20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9F8299-C5B9-74BF-3DF3-A3AC4EDDA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ABC-E41F-4DDB-B93B-510562EE23B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12CF8-DCBA-E9D2-97D9-8C694AB8E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D2F9F0-7489-5CB6-57E5-E87A83EAF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733E-4546-42D4-BFF7-37BCB908E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49B54-8026-DBDF-50CB-51A05AF34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ABC-E41F-4DDB-B93B-510562EE23B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FE2E0A-CB13-4131-71AA-FF57C0C80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BE3E25-C81E-E041-82D9-12009BE3D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733E-4546-42D4-BFF7-37BCB908E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81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69142-24B8-8195-5687-89F8F6EF1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61FCE-A1FE-2311-20F8-25BC1FFE3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F2E9A-1114-1685-04CD-32A578E3F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A4CBB-DBFB-DF78-92F3-09F0E7F80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ABC-E41F-4DDB-B93B-510562EE23B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A20966-2C4E-E99A-9703-B6CBE2C1A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DA178-4A3A-1562-364D-177FFD986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733E-4546-42D4-BFF7-37BCB908E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24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43370-52DA-BE05-3365-42C9C8018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783A0C-C6BF-6FA3-0177-79743AA431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943B33-B890-1DE7-1E3B-F1C9D4F2F4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5862B-0D83-E900-A29C-BEA688A7E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ABC-E41F-4DDB-B93B-510562EE23B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DAE4DB-FE44-14FF-A55C-321D61949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411CA5-488B-BAAF-A11E-BF391353F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733E-4546-42D4-BFF7-37BCB908E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621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5DACFE-EFB3-C68D-CD8B-52F2A9731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2BEF1-C47B-DC4D-74D2-50EB36F80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6BF15-826F-F9AE-E206-02E8264D88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B1ABC-E41F-4DDB-B93B-510562EE23BE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6E078-0A5A-9C2E-A247-9D6136F0B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C0532-4C7A-C29B-D10F-2B0D5B10CC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0733E-4546-42D4-BFF7-37BCB908E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196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043FF3-1B19-4F6E-AED6-1F0E0B12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7" y="365125"/>
            <a:ext cx="109685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78F67-7D07-4B89-B1B7-77FCB2FBC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437" y="1825625"/>
            <a:ext cx="109685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AF1F1-6765-45EE-BEB9-185EDFB653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52CA6C61-5C46-4CCD-83FB-18DE309C759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21/03/2024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D2AC0-4764-4C71-9EC2-3E3309ED3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79FDB-13C2-4DC1-8C93-EEA50C728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3A4A998D-6F83-4D71-AA77-13FC1A1399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599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585858"/>
          </a:solidFill>
          <a:latin typeface="Century Gothic" panose="020B0502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F66D3C-4E4F-5472-C512-3E53445237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DB69BD27-FA47-A837-F849-45E344F7B609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3" name="Title 2">
            <a:extLst>
              <a:ext uri="{FF2B5EF4-FFF2-40B4-BE49-F238E27FC236}">
                <a16:creationId xmlns:a16="http://schemas.microsoft.com/office/drawing/2014/main" id="{3AACFB33-5E42-300A-E57C-364AD7726896}"/>
              </a:ext>
            </a:extLst>
          </p:cNvPr>
          <p:cNvSpPr txBox="1">
            <a:spLocks/>
          </p:cNvSpPr>
          <p:nvPr/>
        </p:nvSpPr>
        <p:spPr>
          <a:xfrm>
            <a:off x="1004936" y="339484"/>
            <a:ext cx="10972800" cy="7495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as 3 and 3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8790CDD-79BE-17F5-6909-EF0205BEF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685" y="1441531"/>
            <a:ext cx="4188315" cy="3974937"/>
          </a:xfrm>
          <a:prstGeom prst="rect">
            <a:avLst/>
          </a:pr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B091F4F6-C3D7-E216-E441-8B8AAD89DC9D}"/>
              </a:ext>
            </a:extLst>
          </p:cNvPr>
          <p:cNvSpPr/>
          <p:nvPr/>
        </p:nvSpPr>
        <p:spPr>
          <a:xfrm>
            <a:off x="4651959" y="1818783"/>
            <a:ext cx="1116000" cy="1116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BED7952-006E-A64F-696F-0CC88FBD7DCB}"/>
              </a:ext>
            </a:extLst>
          </p:cNvPr>
          <p:cNvSpPr/>
          <p:nvPr/>
        </p:nvSpPr>
        <p:spPr>
          <a:xfrm>
            <a:off x="3481550" y="2917953"/>
            <a:ext cx="1116000" cy="1116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7208435-37C6-FF64-A54D-0CED085B70DD}"/>
              </a:ext>
            </a:extLst>
          </p:cNvPr>
          <p:cNvSpPr/>
          <p:nvPr/>
        </p:nvSpPr>
        <p:spPr>
          <a:xfrm>
            <a:off x="2328560" y="4033953"/>
            <a:ext cx="1116000" cy="1116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302EBD7F-4A5F-7ABF-9477-7562659BA6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0461" y="1447200"/>
            <a:ext cx="4188315" cy="3974937"/>
          </a:xfrm>
          <a:prstGeom prst="rect">
            <a:avLst/>
          </a:prstGeom>
        </p:spPr>
      </p:pic>
      <p:sp>
        <p:nvSpPr>
          <p:cNvPr id="27" name="Oval 26">
            <a:extLst>
              <a:ext uri="{FF2B5EF4-FFF2-40B4-BE49-F238E27FC236}">
                <a16:creationId xmlns:a16="http://schemas.microsoft.com/office/drawing/2014/main" id="{9E0EDEFA-E701-4DC2-3D07-EAFBA6F253C9}"/>
              </a:ext>
            </a:extLst>
          </p:cNvPr>
          <p:cNvSpPr/>
          <p:nvPr/>
        </p:nvSpPr>
        <p:spPr>
          <a:xfrm>
            <a:off x="6491336" y="1815906"/>
            <a:ext cx="1116000" cy="1116000"/>
          </a:xfrm>
          <a:prstGeom prst="ellipse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D493D1B-BCE4-0F1D-F779-CF5EFC84C533}"/>
              </a:ext>
            </a:extLst>
          </p:cNvPr>
          <p:cNvSpPr/>
          <p:nvPr/>
        </p:nvSpPr>
        <p:spPr>
          <a:xfrm>
            <a:off x="7644326" y="2915076"/>
            <a:ext cx="1116000" cy="1116000"/>
          </a:xfrm>
          <a:prstGeom prst="ellipse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A1BBA42-B41F-62D6-9630-C4E0C86FA631}"/>
              </a:ext>
            </a:extLst>
          </p:cNvPr>
          <p:cNvSpPr/>
          <p:nvPr/>
        </p:nvSpPr>
        <p:spPr>
          <a:xfrm>
            <a:off x="8814735" y="4031076"/>
            <a:ext cx="1116000" cy="1116000"/>
          </a:xfrm>
          <a:prstGeom prst="ellipse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065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27" grpId="0" animBg="1"/>
      <p:bldP spid="29" grpId="0" animBg="1"/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17BE10-C53E-8ECA-7384-CDBFF4FD11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70E10A38-015F-C214-1A8C-F8D039A57C85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3" name="Title 2">
            <a:extLst>
              <a:ext uri="{FF2B5EF4-FFF2-40B4-BE49-F238E27FC236}">
                <a16:creationId xmlns:a16="http://schemas.microsoft.com/office/drawing/2014/main" id="{495DA554-87BA-782D-CD56-03A0B2DF858E}"/>
              </a:ext>
            </a:extLst>
          </p:cNvPr>
          <p:cNvSpPr txBox="1">
            <a:spLocks/>
          </p:cNvSpPr>
          <p:nvPr/>
        </p:nvSpPr>
        <p:spPr>
          <a:xfrm>
            <a:off x="1004936" y="339484"/>
            <a:ext cx="10972800" cy="7495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6 as 5 and 1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DD01AA9-85E6-7D70-5469-FD4BB096D5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685" y="1441531"/>
            <a:ext cx="4188315" cy="3974937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A936FF5E-DBFD-D779-965F-DEF9EAA42FD5}"/>
              </a:ext>
            </a:extLst>
          </p:cNvPr>
          <p:cNvSpPr/>
          <p:nvPr/>
        </p:nvSpPr>
        <p:spPr>
          <a:xfrm>
            <a:off x="2328560" y="1818783"/>
            <a:ext cx="1116000" cy="1116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05965EC-FDF2-F8DE-F482-FCA9DE2F64FE}"/>
              </a:ext>
            </a:extLst>
          </p:cNvPr>
          <p:cNvSpPr/>
          <p:nvPr/>
        </p:nvSpPr>
        <p:spPr>
          <a:xfrm>
            <a:off x="4651959" y="1818783"/>
            <a:ext cx="1116000" cy="1116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DBB8997-A995-80CE-1074-616D92D13ADA}"/>
              </a:ext>
            </a:extLst>
          </p:cNvPr>
          <p:cNvSpPr/>
          <p:nvPr/>
        </p:nvSpPr>
        <p:spPr>
          <a:xfrm>
            <a:off x="3481550" y="2917953"/>
            <a:ext cx="1116000" cy="1116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6C1701D-AEB3-BEE5-44CF-D73EFA60A36C}"/>
              </a:ext>
            </a:extLst>
          </p:cNvPr>
          <p:cNvSpPr/>
          <p:nvPr/>
        </p:nvSpPr>
        <p:spPr>
          <a:xfrm>
            <a:off x="2328560" y="4033953"/>
            <a:ext cx="1116000" cy="1116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84F7B3D-9A04-1792-D99B-C525ED4398A1}"/>
              </a:ext>
            </a:extLst>
          </p:cNvPr>
          <p:cNvSpPr/>
          <p:nvPr/>
        </p:nvSpPr>
        <p:spPr>
          <a:xfrm>
            <a:off x="4651959" y="4033953"/>
            <a:ext cx="1116000" cy="1116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E9D743CB-693C-3775-2040-939C61152A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0461" y="1447200"/>
            <a:ext cx="4188315" cy="3974937"/>
          </a:xfrm>
          <a:prstGeom prst="rect">
            <a:avLst/>
          </a:prstGeom>
        </p:spPr>
      </p:pic>
      <p:sp>
        <p:nvSpPr>
          <p:cNvPr id="27" name="Oval 26">
            <a:extLst>
              <a:ext uri="{FF2B5EF4-FFF2-40B4-BE49-F238E27FC236}">
                <a16:creationId xmlns:a16="http://schemas.microsoft.com/office/drawing/2014/main" id="{5D2FFB36-3C21-1B46-A94C-295720CEAE51}"/>
              </a:ext>
            </a:extLst>
          </p:cNvPr>
          <p:cNvSpPr/>
          <p:nvPr/>
        </p:nvSpPr>
        <p:spPr>
          <a:xfrm>
            <a:off x="6491336" y="1815906"/>
            <a:ext cx="1116000" cy="1116000"/>
          </a:xfrm>
          <a:prstGeom prst="ellipse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167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1" grpId="0" animBg="1"/>
      <p:bldP spid="23" grpId="0" animBg="1"/>
      <p:bldP spid="25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3310132-2587-2E3D-31BB-6FB515A09748}"/>
              </a:ext>
            </a:extLst>
          </p:cNvPr>
          <p:cNvGrpSpPr/>
          <p:nvPr/>
        </p:nvGrpSpPr>
        <p:grpSpPr>
          <a:xfrm>
            <a:off x="471176" y="2296682"/>
            <a:ext cx="11249648" cy="2264636"/>
            <a:chOff x="1432156" y="2490133"/>
            <a:chExt cx="9327690" cy="1877732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337C3BC3-8048-FCEC-E215-347C9ABC41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2825212" y="1097077"/>
              <a:ext cx="1877731" cy="4663844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81EC26C-CF75-8150-F360-D81CCE6DBE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7489058" y="1097078"/>
              <a:ext cx="1877731" cy="4663844"/>
            </a:xfrm>
            <a:prstGeom prst="rect">
              <a:avLst/>
            </a:prstGeom>
          </p:spPr>
        </p:pic>
      </p:grpSp>
      <p:sp>
        <p:nvSpPr>
          <p:cNvPr id="7" name="Oval 6">
            <a:extLst>
              <a:ext uri="{FF2B5EF4-FFF2-40B4-BE49-F238E27FC236}">
                <a16:creationId xmlns:a16="http://schemas.microsoft.com/office/drawing/2014/main" id="{AB684519-4DD1-CF76-9E02-B5DAF1E2A890}"/>
              </a:ext>
            </a:extLst>
          </p:cNvPr>
          <p:cNvSpPr/>
          <p:nvPr/>
        </p:nvSpPr>
        <p:spPr>
          <a:xfrm>
            <a:off x="2869586" y="2452587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51E9EF6-1388-8C11-B405-FAC4A0AAD446}"/>
              </a:ext>
            </a:extLst>
          </p:cNvPr>
          <p:cNvSpPr/>
          <p:nvPr/>
        </p:nvSpPr>
        <p:spPr>
          <a:xfrm>
            <a:off x="2869586" y="3573189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FFEFCD9-9DBA-0EFF-14B4-DE35BE4B81B6}"/>
              </a:ext>
            </a:extLst>
          </p:cNvPr>
          <p:cNvSpPr/>
          <p:nvPr/>
        </p:nvSpPr>
        <p:spPr>
          <a:xfrm>
            <a:off x="1736111" y="2452587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C67730E-34DD-50B7-0D9B-99CD974281C5}"/>
              </a:ext>
            </a:extLst>
          </p:cNvPr>
          <p:cNvSpPr/>
          <p:nvPr/>
        </p:nvSpPr>
        <p:spPr>
          <a:xfrm>
            <a:off x="1736111" y="3573189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AA9FDED-EA8F-A445-3B42-3686F3732DDC}"/>
              </a:ext>
            </a:extLst>
          </p:cNvPr>
          <p:cNvSpPr/>
          <p:nvPr/>
        </p:nvSpPr>
        <p:spPr>
          <a:xfrm>
            <a:off x="602636" y="2452587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25308DD-7DB7-4DC4-9476-12144B2BC2F9}"/>
              </a:ext>
            </a:extLst>
          </p:cNvPr>
          <p:cNvSpPr/>
          <p:nvPr/>
        </p:nvSpPr>
        <p:spPr>
          <a:xfrm>
            <a:off x="602636" y="3573189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8567073-C429-4526-BA8B-76E1B5341A10}"/>
              </a:ext>
            </a:extLst>
          </p:cNvPr>
          <p:cNvSpPr/>
          <p:nvPr/>
        </p:nvSpPr>
        <p:spPr>
          <a:xfrm>
            <a:off x="6270011" y="2452587"/>
            <a:ext cx="828000" cy="828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D777496-403C-0DB7-9DDF-0B09D1B05920}"/>
              </a:ext>
            </a:extLst>
          </p:cNvPr>
          <p:cNvSpPr/>
          <p:nvPr/>
        </p:nvSpPr>
        <p:spPr>
          <a:xfrm>
            <a:off x="6270011" y="3573189"/>
            <a:ext cx="828000" cy="828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B923478-0BD6-DD14-8C14-473E901588B8}"/>
              </a:ext>
            </a:extLst>
          </p:cNvPr>
          <p:cNvSpPr/>
          <p:nvPr/>
        </p:nvSpPr>
        <p:spPr>
          <a:xfrm>
            <a:off x="5136536" y="2452587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AA171-E1DD-3E78-5942-F4918320CAF4}"/>
              </a:ext>
            </a:extLst>
          </p:cNvPr>
          <p:cNvSpPr/>
          <p:nvPr/>
        </p:nvSpPr>
        <p:spPr>
          <a:xfrm>
            <a:off x="5136536" y="3573189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B3DBD61-56F2-335A-A7F9-BE075297CBDF}"/>
              </a:ext>
            </a:extLst>
          </p:cNvPr>
          <p:cNvSpPr/>
          <p:nvPr/>
        </p:nvSpPr>
        <p:spPr>
          <a:xfrm>
            <a:off x="4003061" y="2452587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47FED79-5E24-22A2-AEED-4486FA66CACB}"/>
              </a:ext>
            </a:extLst>
          </p:cNvPr>
          <p:cNvSpPr/>
          <p:nvPr/>
        </p:nvSpPr>
        <p:spPr>
          <a:xfrm>
            <a:off x="4003061" y="3573189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2B46AE0-D047-D5AB-81A2-EE91F16EA468}"/>
              </a:ext>
            </a:extLst>
          </p:cNvPr>
          <p:cNvSpPr/>
          <p:nvPr/>
        </p:nvSpPr>
        <p:spPr>
          <a:xfrm>
            <a:off x="7374911" y="2452587"/>
            <a:ext cx="828000" cy="828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D1454BC-C144-6875-D812-7964520898DF}"/>
              </a:ext>
            </a:extLst>
          </p:cNvPr>
          <p:cNvSpPr/>
          <p:nvPr/>
        </p:nvSpPr>
        <p:spPr>
          <a:xfrm>
            <a:off x="7374911" y="3573189"/>
            <a:ext cx="828000" cy="828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9B298A64-F52D-0A66-74AA-BCA56858B04B}"/>
              </a:ext>
            </a:extLst>
          </p:cNvPr>
          <p:cNvSpPr txBox="1">
            <a:spLocks/>
          </p:cNvSpPr>
          <p:nvPr/>
        </p:nvSpPr>
        <p:spPr>
          <a:xfrm>
            <a:off x="1004936" y="339484"/>
            <a:ext cx="10972800" cy="7495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0" dirty="0"/>
              <a:t>Double seven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250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C885CB-D76C-98FA-BF43-C40CDB292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3E0DC7CF-E6F5-BE31-E382-40F1031D57C0}"/>
              </a:ext>
            </a:extLst>
          </p:cNvPr>
          <p:cNvGrpSpPr/>
          <p:nvPr/>
        </p:nvGrpSpPr>
        <p:grpSpPr>
          <a:xfrm>
            <a:off x="471176" y="2296682"/>
            <a:ext cx="11249648" cy="2264636"/>
            <a:chOff x="1432156" y="2490133"/>
            <a:chExt cx="9327690" cy="1877732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AEB05328-810D-77FC-A193-8B52A9E90F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2825212" y="1097077"/>
              <a:ext cx="1877731" cy="4663844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2990584-A35B-F7B1-68C9-F1A6807097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7489058" y="1097078"/>
              <a:ext cx="1877731" cy="4663844"/>
            </a:xfrm>
            <a:prstGeom prst="rect">
              <a:avLst/>
            </a:prstGeom>
          </p:spPr>
        </p:pic>
      </p:grpSp>
      <p:sp>
        <p:nvSpPr>
          <p:cNvPr id="7" name="Oval 6">
            <a:extLst>
              <a:ext uri="{FF2B5EF4-FFF2-40B4-BE49-F238E27FC236}">
                <a16:creationId xmlns:a16="http://schemas.microsoft.com/office/drawing/2014/main" id="{367C4C27-C151-4626-7650-0E2B589B6E4F}"/>
              </a:ext>
            </a:extLst>
          </p:cNvPr>
          <p:cNvSpPr/>
          <p:nvPr/>
        </p:nvSpPr>
        <p:spPr>
          <a:xfrm>
            <a:off x="2869586" y="2452587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5B737CD-6A97-716B-C7E6-EC5F4A077D21}"/>
              </a:ext>
            </a:extLst>
          </p:cNvPr>
          <p:cNvSpPr/>
          <p:nvPr/>
        </p:nvSpPr>
        <p:spPr>
          <a:xfrm>
            <a:off x="2869586" y="3573189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22A6BAF-A81E-EB05-DDAE-4C2535535C15}"/>
              </a:ext>
            </a:extLst>
          </p:cNvPr>
          <p:cNvSpPr/>
          <p:nvPr/>
        </p:nvSpPr>
        <p:spPr>
          <a:xfrm>
            <a:off x="1736111" y="2452587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B852F66-8C28-4031-BDA0-A6AAA56A0ECB}"/>
              </a:ext>
            </a:extLst>
          </p:cNvPr>
          <p:cNvSpPr/>
          <p:nvPr/>
        </p:nvSpPr>
        <p:spPr>
          <a:xfrm>
            <a:off x="1736111" y="3573189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19AA16E-F883-7A89-F6DB-D3DE0F622BB6}"/>
              </a:ext>
            </a:extLst>
          </p:cNvPr>
          <p:cNvSpPr/>
          <p:nvPr/>
        </p:nvSpPr>
        <p:spPr>
          <a:xfrm>
            <a:off x="602636" y="2452587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BD1DF40-C041-B243-22FE-D9B4B67DD849}"/>
              </a:ext>
            </a:extLst>
          </p:cNvPr>
          <p:cNvSpPr/>
          <p:nvPr/>
        </p:nvSpPr>
        <p:spPr>
          <a:xfrm>
            <a:off x="602636" y="3573189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CAAED0E-BA1F-FE40-C1DF-C8CAC1C52D13}"/>
              </a:ext>
            </a:extLst>
          </p:cNvPr>
          <p:cNvSpPr/>
          <p:nvPr/>
        </p:nvSpPr>
        <p:spPr>
          <a:xfrm>
            <a:off x="6270011" y="2452587"/>
            <a:ext cx="828000" cy="828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99AD8A-2D5D-2A22-23C8-1EF010F3193D}"/>
              </a:ext>
            </a:extLst>
          </p:cNvPr>
          <p:cNvSpPr/>
          <p:nvPr/>
        </p:nvSpPr>
        <p:spPr>
          <a:xfrm>
            <a:off x="6270011" y="3573189"/>
            <a:ext cx="828000" cy="828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F4EBE04-6B97-363B-3F22-66AB4C32D10D}"/>
              </a:ext>
            </a:extLst>
          </p:cNvPr>
          <p:cNvSpPr/>
          <p:nvPr/>
        </p:nvSpPr>
        <p:spPr>
          <a:xfrm>
            <a:off x="5136536" y="2452587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C75C821-159A-6F97-F42C-7331B28FF32E}"/>
              </a:ext>
            </a:extLst>
          </p:cNvPr>
          <p:cNvSpPr/>
          <p:nvPr/>
        </p:nvSpPr>
        <p:spPr>
          <a:xfrm>
            <a:off x="5136536" y="3573189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A2A3533-BE1C-AB8F-2FE7-32B015CA4B1C}"/>
              </a:ext>
            </a:extLst>
          </p:cNvPr>
          <p:cNvSpPr/>
          <p:nvPr/>
        </p:nvSpPr>
        <p:spPr>
          <a:xfrm>
            <a:off x="4003061" y="2452587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9129F49-07B6-B56D-EF31-A4B598159498}"/>
              </a:ext>
            </a:extLst>
          </p:cNvPr>
          <p:cNvSpPr/>
          <p:nvPr/>
        </p:nvSpPr>
        <p:spPr>
          <a:xfrm>
            <a:off x="4003061" y="3573189"/>
            <a:ext cx="828000" cy="828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7620400-7340-C7DC-148F-1A4E30239B1C}"/>
              </a:ext>
            </a:extLst>
          </p:cNvPr>
          <p:cNvSpPr/>
          <p:nvPr/>
        </p:nvSpPr>
        <p:spPr>
          <a:xfrm>
            <a:off x="7374911" y="2452587"/>
            <a:ext cx="828000" cy="828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3AF5F7E-B643-4B3C-549F-B3ADA63198A8}"/>
              </a:ext>
            </a:extLst>
          </p:cNvPr>
          <p:cNvSpPr/>
          <p:nvPr/>
        </p:nvSpPr>
        <p:spPr>
          <a:xfrm>
            <a:off x="7374911" y="3573189"/>
            <a:ext cx="828000" cy="828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ABBF548-F604-AED3-7CB3-F16A0E294AAD}"/>
              </a:ext>
            </a:extLst>
          </p:cNvPr>
          <p:cNvSpPr/>
          <p:nvPr/>
        </p:nvSpPr>
        <p:spPr>
          <a:xfrm>
            <a:off x="8494414" y="2452587"/>
            <a:ext cx="828000" cy="828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F7E56B6-2153-CC1A-9DAB-216A17412D7C}"/>
              </a:ext>
            </a:extLst>
          </p:cNvPr>
          <p:cNvSpPr/>
          <p:nvPr/>
        </p:nvSpPr>
        <p:spPr>
          <a:xfrm>
            <a:off x="8494414" y="3573189"/>
            <a:ext cx="828000" cy="828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95EBB4F1-3EB3-E30F-68A5-BD628DE1CE52}"/>
              </a:ext>
            </a:extLst>
          </p:cNvPr>
          <p:cNvSpPr txBox="1">
            <a:spLocks/>
          </p:cNvSpPr>
          <p:nvPr/>
        </p:nvSpPr>
        <p:spPr>
          <a:xfrm>
            <a:off x="1004936" y="339484"/>
            <a:ext cx="10972800" cy="7495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0" dirty="0"/>
              <a:t>Double 8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377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8842C99-6E6D-29CD-ACA3-466835190C1F}"/>
              </a:ext>
            </a:extLst>
          </p:cNvPr>
          <p:cNvCxnSpPr>
            <a:cxnSpLocks/>
          </p:cNvCxnSpPr>
          <p:nvPr/>
        </p:nvCxnSpPr>
        <p:spPr>
          <a:xfrm>
            <a:off x="615852" y="2629167"/>
            <a:ext cx="5292000" cy="0"/>
          </a:xfrm>
          <a:prstGeom prst="line">
            <a:avLst/>
          </a:prstGeom>
          <a:noFill/>
          <a:ln w="38100" cap="flat" cmpd="sng" algn="ctr">
            <a:solidFill>
              <a:srgbClr val="585858"/>
            </a:solidFill>
            <a:prstDash val="solid"/>
            <a:miter lim="800000"/>
          </a:ln>
          <a:effectLst/>
        </p:spPr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B21F39B0-30DA-7CA2-2B2E-70961550674A}"/>
              </a:ext>
            </a:extLst>
          </p:cNvPr>
          <p:cNvSpPr/>
          <p:nvPr/>
        </p:nvSpPr>
        <p:spPr>
          <a:xfrm flipH="1">
            <a:off x="771677" y="2390482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78B37FD-A138-CDAF-76E0-CF594B78E58E}"/>
              </a:ext>
            </a:extLst>
          </p:cNvPr>
          <p:cNvSpPr/>
          <p:nvPr/>
        </p:nvSpPr>
        <p:spPr>
          <a:xfrm flipH="1">
            <a:off x="1294854" y="2390475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DD4FD69-7D42-6088-0342-CEBD368297A7}"/>
              </a:ext>
            </a:extLst>
          </p:cNvPr>
          <p:cNvSpPr/>
          <p:nvPr/>
        </p:nvSpPr>
        <p:spPr>
          <a:xfrm flipH="1">
            <a:off x="1814884" y="2388258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6442ECE-7A41-0224-336F-A1E6343BCFBC}"/>
              </a:ext>
            </a:extLst>
          </p:cNvPr>
          <p:cNvSpPr/>
          <p:nvPr/>
        </p:nvSpPr>
        <p:spPr>
          <a:xfrm flipH="1">
            <a:off x="2341950" y="2388257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6F94AD2-4B8F-1DF5-CF92-5AE3044566C5}"/>
              </a:ext>
            </a:extLst>
          </p:cNvPr>
          <p:cNvSpPr/>
          <p:nvPr/>
        </p:nvSpPr>
        <p:spPr>
          <a:xfrm flipH="1">
            <a:off x="2857367" y="2390478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771476B-E2A7-DF39-37EF-048A63FDB64E}"/>
              </a:ext>
            </a:extLst>
          </p:cNvPr>
          <p:cNvSpPr/>
          <p:nvPr/>
        </p:nvSpPr>
        <p:spPr>
          <a:xfrm flipH="1">
            <a:off x="3385992" y="2383821"/>
            <a:ext cx="512490" cy="48403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1796BAB-B81D-42A0-C217-E7815D529576}"/>
              </a:ext>
            </a:extLst>
          </p:cNvPr>
          <p:cNvSpPr/>
          <p:nvPr/>
        </p:nvSpPr>
        <p:spPr>
          <a:xfrm flipH="1">
            <a:off x="3908592" y="2390479"/>
            <a:ext cx="512490" cy="48403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C9B0B5A-1E73-C7B6-1B78-19DCDC9CABD7}"/>
              </a:ext>
            </a:extLst>
          </p:cNvPr>
          <p:cNvCxnSpPr>
            <a:cxnSpLocks/>
          </p:cNvCxnSpPr>
          <p:nvPr/>
        </p:nvCxnSpPr>
        <p:spPr>
          <a:xfrm>
            <a:off x="615852" y="3345224"/>
            <a:ext cx="5292000" cy="0"/>
          </a:xfrm>
          <a:prstGeom prst="line">
            <a:avLst/>
          </a:prstGeom>
          <a:noFill/>
          <a:ln w="38100" cap="flat" cmpd="sng" algn="ctr">
            <a:solidFill>
              <a:srgbClr val="585858"/>
            </a:solidFill>
            <a:prstDash val="solid"/>
            <a:miter lim="800000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453A531F-C0E9-38E8-5C27-5E2CF50D4F5B}"/>
              </a:ext>
            </a:extLst>
          </p:cNvPr>
          <p:cNvSpPr/>
          <p:nvPr/>
        </p:nvSpPr>
        <p:spPr>
          <a:xfrm flipH="1">
            <a:off x="771677" y="3106539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C2D5692-3933-23BC-2AFC-E30826DDCBA2}"/>
              </a:ext>
            </a:extLst>
          </p:cNvPr>
          <p:cNvSpPr/>
          <p:nvPr/>
        </p:nvSpPr>
        <p:spPr>
          <a:xfrm flipH="1">
            <a:off x="1294854" y="3106532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D14D064-80B3-D8C9-B203-095EA38633CF}"/>
              </a:ext>
            </a:extLst>
          </p:cNvPr>
          <p:cNvSpPr/>
          <p:nvPr/>
        </p:nvSpPr>
        <p:spPr>
          <a:xfrm flipH="1">
            <a:off x="1814884" y="3104315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3682BF8-F287-53B0-1D5F-E4B4F52B4DDD}"/>
              </a:ext>
            </a:extLst>
          </p:cNvPr>
          <p:cNvSpPr/>
          <p:nvPr/>
        </p:nvSpPr>
        <p:spPr>
          <a:xfrm flipH="1">
            <a:off x="2341950" y="3104314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1AE9DCC-0E3D-4713-045D-804AE0256FD9}"/>
              </a:ext>
            </a:extLst>
          </p:cNvPr>
          <p:cNvSpPr/>
          <p:nvPr/>
        </p:nvSpPr>
        <p:spPr>
          <a:xfrm flipH="1">
            <a:off x="2857367" y="3106535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BD66D89-D19E-D8B5-2C16-60C15DFCC7D0}"/>
              </a:ext>
            </a:extLst>
          </p:cNvPr>
          <p:cNvSpPr/>
          <p:nvPr/>
        </p:nvSpPr>
        <p:spPr>
          <a:xfrm flipH="1">
            <a:off x="3385992" y="3099878"/>
            <a:ext cx="512490" cy="48403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397E9A5-F72C-5D91-396C-284CF8B0FE98}"/>
              </a:ext>
            </a:extLst>
          </p:cNvPr>
          <p:cNvSpPr/>
          <p:nvPr/>
        </p:nvSpPr>
        <p:spPr>
          <a:xfrm flipH="1">
            <a:off x="3908592" y="3106536"/>
            <a:ext cx="512490" cy="48403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AABFB9C-6721-8BFB-99EF-05EAD8DAE83A}"/>
              </a:ext>
            </a:extLst>
          </p:cNvPr>
          <p:cNvCxnSpPr>
            <a:cxnSpLocks/>
          </p:cNvCxnSpPr>
          <p:nvPr/>
        </p:nvCxnSpPr>
        <p:spPr>
          <a:xfrm>
            <a:off x="6451205" y="2635821"/>
            <a:ext cx="5292000" cy="0"/>
          </a:xfrm>
          <a:prstGeom prst="line">
            <a:avLst/>
          </a:prstGeom>
          <a:noFill/>
          <a:ln w="38100" cap="flat" cmpd="sng" algn="ctr">
            <a:solidFill>
              <a:srgbClr val="585858"/>
            </a:solidFill>
            <a:prstDash val="solid"/>
            <a:miter lim="800000"/>
          </a:ln>
          <a:effectLst/>
        </p:spPr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2BAD5C08-AA7B-9FB1-7A4C-E2905276A793}"/>
              </a:ext>
            </a:extLst>
          </p:cNvPr>
          <p:cNvSpPr/>
          <p:nvPr/>
        </p:nvSpPr>
        <p:spPr>
          <a:xfrm flipH="1">
            <a:off x="6607030" y="2397136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70E9779-D34F-5025-A0E9-503DD327B440}"/>
              </a:ext>
            </a:extLst>
          </p:cNvPr>
          <p:cNvSpPr/>
          <p:nvPr/>
        </p:nvSpPr>
        <p:spPr>
          <a:xfrm flipH="1">
            <a:off x="7130207" y="2397129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6D8F1F0-343A-F1A7-EE31-EE615ABCFEEA}"/>
              </a:ext>
            </a:extLst>
          </p:cNvPr>
          <p:cNvSpPr/>
          <p:nvPr/>
        </p:nvSpPr>
        <p:spPr>
          <a:xfrm flipH="1">
            <a:off x="7650237" y="2394912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A247722-1EFC-4E22-3B37-A9773BF1EAD6}"/>
              </a:ext>
            </a:extLst>
          </p:cNvPr>
          <p:cNvSpPr/>
          <p:nvPr/>
        </p:nvSpPr>
        <p:spPr>
          <a:xfrm flipH="1">
            <a:off x="8177303" y="2394911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3A4368B-672B-2746-74EE-664C626347A7}"/>
              </a:ext>
            </a:extLst>
          </p:cNvPr>
          <p:cNvSpPr/>
          <p:nvPr/>
        </p:nvSpPr>
        <p:spPr>
          <a:xfrm flipH="1">
            <a:off x="8692720" y="2397132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376AA8B-C0F6-5F27-2D0A-5AEDDE4BE6C8}"/>
              </a:ext>
            </a:extLst>
          </p:cNvPr>
          <p:cNvSpPr/>
          <p:nvPr/>
        </p:nvSpPr>
        <p:spPr>
          <a:xfrm flipH="1">
            <a:off x="9469177" y="2390475"/>
            <a:ext cx="512490" cy="48403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197FD3F-F7A1-9170-730D-9F1BA255E010}"/>
              </a:ext>
            </a:extLst>
          </p:cNvPr>
          <p:cNvSpPr/>
          <p:nvPr/>
        </p:nvSpPr>
        <p:spPr>
          <a:xfrm flipH="1">
            <a:off x="9991777" y="2397133"/>
            <a:ext cx="512490" cy="48403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AD9A8F3-9C4B-B3C7-6D12-B90259DC27A7}"/>
              </a:ext>
            </a:extLst>
          </p:cNvPr>
          <p:cNvCxnSpPr>
            <a:cxnSpLocks/>
          </p:cNvCxnSpPr>
          <p:nvPr/>
        </p:nvCxnSpPr>
        <p:spPr>
          <a:xfrm>
            <a:off x="6451205" y="3351878"/>
            <a:ext cx="5292000" cy="0"/>
          </a:xfrm>
          <a:prstGeom prst="line">
            <a:avLst/>
          </a:prstGeom>
          <a:noFill/>
          <a:ln w="38100" cap="flat" cmpd="sng" algn="ctr">
            <a:solidFill>
              <a:srgbClr val="585858"/>
            </a:solidFill>
            <a:prstDash val="solid"/>
            <a:miter lim="800000"/>
          </a:ln>
          <a:effectLst/>
        </p:spPr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6E41F515-2401-EF5F-0F73-95630B440B9D}"/>
              </a:ext>
            </a:extLst>
          </p:cNvPr>
          <p:cNvSpPr/>
          <p:nvPr/>
        </p:nvSpPr>
        <p:spPr>
          <a:xfrm flipH="1">
            <a:off x="6607030" y="3113193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F48288-581D-019D-F81D-66B9A8CEC66F}"/>
              </a:ext>
            </a:extLst>
          </p:cNvPr>
          <p:cNvSpPr/>
          <p:nvPr/>
        </p:nvSpPr>
        <p:spPr>
          <a:xfrm flipH="1">
            <a:off x="7130207" y="3113186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E526DC6-AFA1-0200-D8EF-9A20B177D5C8}"/>
              </a:ext>
            </a:extLst>
          </p:cNvPr>
          <p:cNvSpPr/>
          <p:nvPr/>
        </p:nvSpPr>
        <p:spPr>
          <a:xfrm flipH="1">
            <a:off x="7650237" y="3110969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28C5005-29E1-1ABE-999D-57E90F85239B}"/>
              </a:ext>
            </a:extLst>
          </p:cNvPr>
          <p:cNvSpPr/>
          <p:nvPr/>
        </p:nvSpPr>
        <p:spPr>
          <a:xfrm flipH="1">
            <a:off x="8177303" y="3110968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2946641-818E-7B65-AB17-C81A0DA94D75}"/>
              </a:ext>
            </a:extLst>
          </p:cNvPr>
          <p:cNvSpPr/>
          <p:nvPr/>
        </p:nvSpPr>
        <p:spPr>
          <a:xfrm flipH="1">
            <a:off x="8692720" y="3113189"/>
            <a:ext cx="512490" cy="48403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58585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B94801E-81CC-4A6A-3EF2-93F2BE54BFB7}"/>
              </a:ext>
            </a:extLst>
          </p:cNvPr>
          <p:cNvSpPr/>
          <p:nvPr/>
        </p:nvSpPr>
        <p:spPr>
          <a:xfrm flipH="1">
            <a:off x="9469177" y="3106532"/>
            <a:ext cx="512490" cy="48403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384C295-B3C2-DB76-C2EF-B6E661CCA4B2}"/>
              </a:ext>
            </a:extLst>
          </p:cNvPr>
          <p:cNvSpPr/>
          <p:nvPr/>
        </p:nvSpPr>
        <p:spPr>
          <a:xfrm flipH="1">
            <a:off x="9991777" y="3113190"/>
            <a:ext cx="512490" cy="48403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D75514-F231-0D98-4726-9E8342601D91}"/>
              </a:ext>
            </a:extLst>
          </p:cNvPr>
          <p:cNvSpPr txBox="1">
            <a:spLocks/>
          </p:cNvSpPr>
          <p:nvPr/>
        </p:nvSpPr>
        <p:spPr>
          <a:xfrm>
            <a:off x="1004936" y="339484"/>
            <a:ext cx="10972800" cy="7495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0" dirty="0"/>
              <a:t>Double seven on a </a:t>
            </a:r>
            <a:r>
              <a:rPr lang="en-GB" sz="2800" b="0" dirty="0" err="1"/>
              <a:t>rekenrek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141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Custom Design">
  <a:themeElements>
    <a:clrScheme name="Custom 7">
      <a:dk1>
        <a:srgbClr val="585858"/>
      </a:dk1>
      <a:lt1>
        <a:srgbClr val="FFFFFF"/>
      </a:lt1>
      <a:dk2>
        <a:srgbClr val="006666"/>
      </a:dk2>
      <a:lt2>
        <a:srgbClr val="5F5F5F"/>
      </a:lt2>
      <a:accent1>
        <a:srgbClr val="585858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B0F0"/>
      </a:hlink>
      <a:folHlink>
        <a:srgbClr val="B2B2B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35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Office Theme</vt:lpstr>
      <vt:lpstr>3_Custom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Evans</dc:creator>
  <cp:lastModifiedBy>Rebecca Fisher</cp:lastModifiedBy>
  <cp:revision>1</cp:revision>
  <cp:lastPrinted>2024-02-15T12:47:37Z</cp:lastPrinted>
  <dcterms:created xsi:type="dcterms:W3CDTF">2024-02-15T12:36:44Z</dcterms:created>
  <dcterms:modified xsi:type="dcterms:W3CDTF">2024-03-21T11:01:14Z</dcterms:modified>
</cp:coreProperties>
</file>