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963" r:id="rId6"/>
  </p:sldMasterIdLst>
  <p:notesMasterIdLst>
    <p:notesMasterId r:id="rId27"/>
  </p:notesMasterIdLst>
  <p:sldIdLst>
    <p:sldId id="263" r:id="rId7"/>
    <p:sldId id="275" r:id="rId8"/>
    <p:sldId id="276" r:id="rId9"/>
    <p:sldId id="272" r:id="rId10"/>
    <p:sldId id="277" r:id="rId11"/>
    <p:sldId id="269" r:id="rId12"/>
    <p:sldId id="282" r:id="rId13"/>
    <p:sldId id="283" r:id="rId14"/>
    <p:sldId id="285" r:id="rId15"/>
    <p:sldId id="291" r:id="rId16"/>
    <p:sldId id="284" r:id="rId17"/>
    <p:sldId id="286" r:id="rId18"/>
    <p:sldId id="290" r:id="rId19"/>
    <p:sldId id="288" r:id="rId20"/>
    <p:sldId id="289" r:id="rId21"/>
    <p:sldId id="279" r:id="rId22"/>
    <p:sldId id="287" r:id="rId23"/>
    <p:sldId id="280" r:id="rId24"/>
    <p:sldId id="271" r:id="rId25"/>
    <p:sldId id="270" r:id="rId26"/>
  </p:sldIdLst>
  <p:sldSz cx="12192000" cy="6858000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4"/>
  </p:normalViewPr>
  <p:slideViewPr>
    <p:cSldViewPr>
      <p:cViewPr varScale="1">
        <p:scale>
          <a:sx n="65" d="100"/>
          <a:sy n="65" d="100"/>
        </p:scale>
        <p:origin x="9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Hopper" userId="ca5996aa-ea7f-4b9b-84ac-8568eb6eb8f4" providerId="ADAL" clId="{C51080D5-0014-4546-A6F7-91EAAF5D0A0C}"/>
    <pc:docChg chg="addSld delSld modSld">
      <pc:chgData name="Alison Hopper" userId="ca5996aa-ea7f-4b9b-84ac-8568eb6eb8f4" providerId="ADAL" clId="{C51080D5-0014-4546-A6F7-91EAAF5D0A0C}" dt="2022-08-25T12:45:33.485" v="12" actId="47"/>
      <pc:docMkLst>
        <pc:docMk/>
      </pc:docMkLst>
      <pc:sldChg chg="del">
        <pc:chgData name="Alison Hopper" userId="ca5996aa-ea7f-4b9b-84ac-8568eb6eb8f4" providerId="ADAL" clId="{C51080D5-0014-4546-A6F7-91EAAF5D0A0C}" dt="2022-08-25T12:45:30.769" v="10" actId="47"/>
        <pc:sldMkLst>
          <pc:docMk/>
          <pc:sldMk cId="0" sldId="256"/>
        </pc:sldMkLst>
      </pc:sldChg>
      <pc:sldChg chg="modSp mod">
        <pc:chgData name="Alison Hopper" userId="ca5996aa-ea7f-4b9b-84ac-8568eb6eb8f4" providerId="ADAL" clId="{C51080D5-0014-4546-A6F7-91EAAF5D0A0C}" dt="2022-08-24T09:11:44.141" v="6" actId="20577"/>
        <pc:sldMkLst>
          <pc:docMk/>
          <pc:sldMk cId="28423318" sldId="263"/>
        </pc:sldMkLst>
        <pc:spChg chg="mod">
          <ac:chgData name="Alison Hopper" userId="ca5996aa-ea7f-4b9b-84ac-8568eb6eb8f4" providerId="ADAL" clId="{C51080D5-0014-4546-A6F7-91EAAF5D0A0C}" dt="2022-08-24T09:11:44.141" v="6" actId="20577"/>
          <ac:spMkLst>
            <pc:docMk/>
            <pc:sldMk cId="28423318" sldId="263"/>
            <ac:spMk id="3" creationId="{7D4908DC-755C-4E5B-B359-81EE80ADBE81}"/>
          </ac:spMkLst>
        </pc:spChg>
      </pc:sldChg>
      <pc:sldChg chg="del">
        <pc:chgData name="Alison Hopper" userId="ca5996aa-ea7f-4b9b-84ac-8568eb6eb8f4" providerId="ADAL" clId="{C51080D5-0014-4546-A6F7-91EAAF5D0A0C}" dt="2022-08-25T12:45:32.235" v="11" actId="47"/>
        <pc:sldMkLst>
          <pc:docMk/>
          <pc:sldMk cId="3823520741" sldId="264"/>
        </pc:sldMkLst>
      </pc:sldChg>
      <pc:sldChg chg="del">
        <pc:chgData name="Alison Hopper" userId="ca5996aa-ea7f-4b9b-84ac-8568eb6eb8f4" providerId="ADAL" clId="{C51080D5-0014-4546-A6F7-91EAAF5D0A0C}" dt="2022-08-25T12:45:33.485" v="12" actId="47"/>
        <pc:sldMkLst>
          <pc:docMk/>
          <pc:sldMk cId="0" sldId="266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483643176" sldId="269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599008826" sldId="270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838744637" sldId="271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1595018743" sldId="272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584996190" sldId="275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4103041600" sldId="276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856185574" sldId="277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887744924" sldId="279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992544584" sldId="280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4214691090" sldId="282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1071263109" sldId="283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887896605" sldId="284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934434617" sldId="285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1931064715" sldId="286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14326983" sldId="287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4153741800" sldId="288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3191594849" sldId="289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2678775959" sldId="290"/>
        </pc:sldMkLst>
      </pc:sldChg>
      <pc:sldChg chg="add del">
        <pc:chgData name="Alison Hopper" userId="ca5996aa-ea7f-4b9b-84ac-8568eb6eb8f4" providerId="ADAL" clId="{C51080D5-0014-4546-A6F7-91EAAF5D0A0C}" dt="2022-08-24T11:33:13.718" v="9"/>
        <pc:sldMkLst>
          <pc:docMk/>
          <pc:sldMk cId="4166774548" sldId="291"/>
        </pc:sldMkLst>
      </pc:sldChg>
    </pc:docChg>
  </pc:docChgLst>
  <pc:docChgLst>
    <pc:chgData name="Bethanie Goodliff" userId="8525f53f-a5d4-49a0-b205-476dc8a76e72" providerId="ADAL" clId="{FBF9139F-95CF-47B2-B808-F8A2BB37F3F7}"/>
    <pc:docChg chg="modSld">
      <pc:chgData name="Bethanie Goodliff" userId="8525f53f-a5d4-49a0-b205-476dc8a76e72" providerId="ADAL" clId="{FBF9139F-95CF-47B2-B808-F8A2BB37F3F7}" dt="2023-02-15T13:15:48.889" v="1" actId="20577"/>
      <pc:docMkLst>
        <pc:docMk/>
      </pc:docMkLst>
      <pc:sldChg chg="modSp mod">
        <pc:chgData name="Bethanie Goodliff" userId="8525f53f-a5d4-49a0-b205-476dc8a76e72" providerId="ADAL" clId="{FBF9139F-95CF-47B2-B808-F8A2BB37F3F7}" dt="2023-02-15T13:15:48.889" v="1" actId="20577"/>
        <pc:sldMkLst>
          <pc:docMk/>
          <pc:sldMk cId="28423318" sldId="263"/>
        </pc:sldMkLst>
        <pc:spChg chg="mod">
          <ac:chgData name="Bethanie Goodliff" userId="8525f53f-a5d4-49a0-b205-476dc8a76e72" providerId="ADAL" clId="{FBF9139F-95CF-47B2-B808-F8A2BB37F3F7}" dt="2023-02-15T13:15:48.889" v="1" actId="20577"/>
          <ac:spMkLst>
            <pc:docMk/>
            <pc:sldMk cId="28423318" sldId="263"/>
            <ac:spMk id="2" creationId="{FF4053B0-7B44-4277-B7C8-F4506607EF69}"/>
          </ac:spMkLst>
        </pc:spChg>
      </pc:sldChg>
    </pc:docChg>
  </pc:docChgLst>
  <pc:docChgLst>
    <pc:chgData name="Andrew Young" userId="3d7dab09-352b-4858-b937-4a4f8b94e613" providerId="ADAL" clId="{5D8DE67A-58B6-491F-9ECE-223268649E04}"/>
    <pc:docChg chg="custSel delSld modSld">
      <pc:chgData name="Andrew Young" userId="3d7dab09-352b-4858-b937-4a4f8b94e613" providerId="ADAL" clId="{5D8DE67A-58B6-491F-9ECE-223268649E04}" dt="2023-02-15T09:43:49.489" v="32" actId="2696"/>
      <pc:docMkLst>
        <pc:docMk/>
      </pc:docMkLst>
      <pc:sldChg chg="del">
        <pc:chgData name="Andrew Young" userId="3d7dab09-352b-4858-b937-4a4f8b94e613" providerId="ADAL" clId="{5D8DE67A-58B6-491F-9ECE-223268649E04}" dt="2023-02-15T09:43:49.489" v="32" actId="2696"/>
        <pc:sldMkLst>
          <pc:docMk/>
          <pc:sldMk cId="3245799256" sldId="265"/>
        </pc:sldMkLst>
      </pc:sldChg>
      <pc:sldChg chg="modSp mod">
        <pc:chgData name="Andrew Young" userId="3d7dab09-352b-4858-b937-4a4f8b94e613" providerId="ADAL" clId="{5D8DE67A-58B6-491F-9ECE-223268649E04}" dt="2023-02-15T09:33:34.199" v="16" actId="20577"/>
        <pc:sldMkLst>
          <pc:docMk/>
          <pc:sldMk cId="1595018743" sldId="272"/>
        </pc:sldMkLst>
        <pc:spChg chg="mod">
          <ac:chgData name="Andrew Young" userId="3d7dab09-352b-4858-b937-4a4f8b94e613" providerId="ADAL" clId="{5D8DE67A-58B6-491F-9ECE-223268649E04}" dt="2023-02-15T09:32:46.318" v="9" actId="207"/>
          <ac:spMkLst>
            <pc:docMk/>
            <pc:sldMk cId="1595018743" sldId="272"/>
            <ac:spMk id="8" creationId="{A242F402-C859-42C0-A8B1-926317A6B035}"/>
          </ac:spMkLst>
        </pc:spChg>
        <pc:spChg chg="mod">
          <ac:chgData name="Andrew Young" userId="3d7dab09-352b-4858-b937-4a4f8b94e613" providerId="ADAL" clId="{5D8DE67A-58B6-491F-9ECE-223268649E04}" dt="2023-02-15T09:33:34.199" v="16" actId="20577"/>
          <ac:spMkLst>
            <pc:docMk/>
            <pc:sldMk cId="1595018743" sldId="272"/>
            <ac:spMk id="9" creationId="{080A1EDC-25DE-49B0-8326-B714F7F8A967}"/>
          </ac:spMkLst>
        </pc:spChg>
      </pc:sldChg>
      <pc:sldChg chg="modSp mod">
        <pc:chgData name="Andrew Young" userId="3d7dab09-352b-4858-b937-4a4f8b94e613" providerId="ADAL" clId="{5D8DE67A-58B6-491F-9ECE-223268649E04}" dt="2023-02-15T09:33:23.391" v="14" actId="207"/>
        <pc:sldMkLst>
          <pc:docMk/>
          <pc:sldMk cId="2584996190" sldId="275"/>
        </pc:sldMkLst>
        <pc:spChg chg="mod">
          <ac:chgData name="Andrew Young" userId="3d7dab09-352b-4858-b937-4a4f8b94e613" providerId="ADAL" clId="{5D8DE67A-58B6-491F-9ECE-223268649E04}" dt="2023-02-15T09:33:23.391" v="14" actId="207"/>
          <ac:spMkLst>
            <pc:docMk/>
            <pc:sldMk cId="2584996190" sldId="275"/>
            <ac:spMk id="2" creationId="{2636699F-4C8D-476F-BC8D-90621523C14B}"/>
          </ac:spMkLst>
        </pc:spChg>
      </pc:sldChg>
      <pc:sldChg chg="modSp mod">
        <pc:chgData name="Andrew Young" userId="3d7dab09-352b-4858-b937-4a4f8b94e613" providerId="ADAL" clId="{5D8DE67A-58B6-491F-9ECE-223268649E04}" dt="2023-02-15T09:33:49.819" v="19" actId="20577"/>
        <pc:sldMkLst>
          <pc:docMk/>
          <pc:sldMk cId="4103041600" sldId="276"/>
        </pc:sldMkLst>
        <pc:spChg chg="mod">
          <ac:chgData name="Andrew Young" userId="3d7dab09-352b-4858-b937-4a4f8b94e613" providerId="ADAL" clId="{5D8DE67A-58B6-491F-9ECE-223268649E04}" dt="2023-02-15T09:32:27.340" v="4" actId="207"/>
          <ac:spMkLst>
            <pc:docMk/>
            <pc:sldMk cId="4103041600" sldId="276"/>
            <ac:spMk id="8" creationId="{A242F402-C859-42C0-A8B1-926317A6B035}"/>
          </ac:spMkLst>
        </pc:spChg>
        <pc:spChg chg="mod">
          <ac:chgData name="Andrew Young" userId="3d7dab09-352b-4858-b937-4a4f8b94e613" providerId="ADAL" clId="{5D8DE67A-58B6-491F-9ECE-223268649E04}" dt="2023-02-15T09:33:49.819" v="19" actId="20577"/>
          <ac:spMkLst>
            <pc:docMk/>
            <pc:sldMk cId="4103041600" sldId="276"/>
            <ac:spMk id="9" creationId="{080A1EDC-25DE-49B0-8326-B714F7F8A967}"/>
          </ac:spMkLst>
        </pc:spChg>
        <pc:spChg chg="mod">
          <ac:chgData name="Andrew Young" userId="3d7dab09-352b-4858-b937-4a4f8b94e613" providerId="ADAL" clId="{5D8DE67A-58B6-491F-9ECE-223268649E04}" dt="2023-02-15T09:32:37.964" v="6" actId="207"/>
          <ac:spMkLst>
            <pc:docMk/>
            <pc:sldMk cId="4103041600" sldId="276"/>
            <ac:spMk id="10" creationId="{101BAB09-0D3C-4CC3-BE41-5DBEFFA391AF}"/>
          </ac:spMkLst>
        </pc:spChg>
      </pc:sldChg>
      <pc:sldChg chg="modSp mod">
        <pc:chgData name="Andrew Young" userId="3d7dab09-352b-4858-b937-4a4f8b94e613" providerId="ADAL" clId="{5D8DE67A-58B6-491F-9ECE-223268649E04}" dt="2023-02-15T09:33:57.775" v="20" actId="207"/>
        <pc:sldMkLst>
          <pc:docMk/>
          <pc:sldMk cId="2856185574" sldId="277"/>
        </pc:sldMkLst>
        <pc:spChg chg="mod">
          <ac:chgData name="Andrew Young" userId="3d7dab09-352b-4858-b937-4a4f8b94e613" providerId="ADAL" clId="{5D8DE67A-58B6-491F-9ECE-223268649E04}" dt="2023-02-15T09:33:57.775" v="20" actId="207"/>
          <ac:spMkLst>
            <pc:docMk/>
            <pc:sldMk cId="2856185574" sldId="277"/>
            <ac:spMk id="2" creationId="{2636699F-4C8D-476F-BC8D-90621523C14B}"/>
          </ac:spMkLst>
        </pc:spChg>
      </pc:sldChg>
      <pc:sldChg chg="modSp mod">
        <pc:chgData name="Andrew Young" userId="3d7dab09-352b-4858-b937-4a4f8b94e613" providerId="ADAL" clId="{5D8DE67A-58B6-491F-9ECE-223268649E04}" dt="2023-02-15T09:43:17.380" v="31" actId="207"/>
        <pc:sldMkLst>
          <pc:docMk/>
          <pc:sldMk cId="2992544584" sldId="280"/>
        </pc:sldMkLst>
        <pc:spChg chg="mod">
          <ac:chgData name="Andrew Young" userId="3d7dab09-352b-4858-b937-4a4f8b94e613" providerId="ADAL" clId="{5D8DE67A-58B6-491F-9ECE-223268649E04}" dt="2023-02-15T09:43:17.380" v="31" actId="207"/>
          <ac:spMkLst>
            <pc:docMk/>
            <pc:sldMk cId="2992544584" sldId="280"/>
            <ac:spMk id="2" creationId="{2636699F-4C8D-476F-BC8D-90621523C14B}"/>
          </ac:spMkLst>
        </pc:spChg>
      </pc:sldChg>
      <pc:sldChg chg="modSp mod">
        <pc:chgData name="Andrew Young" userId="3d7dab09-352b-4858-b937-4a4f8b94e613" providerId="ADAL" clId="{5D8DE67A-58B6-491F-9ECE-223268649E04}" dt="2023-02-15T09:42:30.331" v="26" actId="27636"/>
        <pc:sldMkLst>
          <pc:docMk/>
          <pc:sldMk cId="4153741800" sldId="288"/>
        </pc:sldMkLst>
        <pc:spChg chg="mod">
          <ac:chgData name="Andrew Young" userId="3d7dab09-352b-4858-b937-4a4f8b94e613" providerId="ADAL" clId="{5D8DE67A-58B6-491F-9ECE-223268649E04}" dt="2023-02-15T09:42:30.331" v="26" actId="27636"/>
          <ac:spMkLst>
            <pc:docMk/>
            <pc:sldMk cId="4153741800" sldId="288"/>
            <ac:spMk id="2" creationId="{E0C0A576-C604-4807-B601-EAA534BFA58B}"/>
          </ac:spMkLst>
        </pc:spChg>
      </pc:sldChg>
      <pc:sldChg chg="modSp mod">
        <pc:chgData name="Andrew Young" userId="3d7dab09-352b-4858-b937-4a4f8b94e613" providerId="ADAL" clId="{5D8DE67A-58B6-491F-9ECE-223268649E04}" dt="2023-02-15T09:42:38.303" v="28" actId="27636"/>
        <pc:sldMkLst>
          <pc:docMk/>
          <pc:sldMk cId="3191594849" sldId="289"/>
        </pc:sldMkLst>
        <pc:spChg chg="mod">
          <ac:chgData name="Andrew Young" userId="3d7dab09-352b-4858-b937-4a4f8b94e613" providerId="ADAL" clId="{5D8DE67A-58B6-491F-9ECE-223268649E04}" dt="2023-02-15T09:42:38.303" v="28" actId="27636"/>
          <ac:spMkLst>
            <pc:docMk/>
            <pc:sldMk cId="3191594849" sldId="289"/>
            <ac:spMk id="2" creationId="{E0C0A576-C604-4807-B601-EAA534BFA58B}"/>
          </ac:spMkLst>
        </pc:spChg>
      </pc:sldChg>
      <pc:sldChg chg="modSp mod">
        <pc:chgData name="Andrew Young" userId="3d7dab09-352b-4858-b937-4a4f8b94e613" providerId="ADAL" clId="{5D8DE67A-58B6-491F-9ECE-223268649E04}" dt="2023-02-15T09:42:16.050" v="24" actId="20577"/>
        <pc:sldMkLst>
          <pc:docMk/>
          <pc:sldMk cId="2678775959" sldId="290"/>
        </pc:sldMkLst>
        <pc:spChg chg="mod">
          <ac:chgData name="Andrew Young" userId="3d7dab09-352b-4858-b937-4a4f8b94e613" providerId="ADAL" clId="{5D8DE67A-58B6-491F-9ECE-223268649E04}" dt="2023-02-15T09:42:16.050" v="24" actId="20577"/>
          <ac:spMkLst>
            <pc:docMk/>
            <pc:sldMk cId="2678775959" sldId="290"/>
            <ac:spMk id="20" creationId="{95498311-36BB-42E8-B6D0-A85B9984C97D}"/>
          </ac:spMkLst>
        </pc:spChg>
      </pc:sldChg>
      <pc:sldChg chg="modSp mod">
        <pc:chgData name="Andrew Young" userId="3d7dab09-352b-4858-b937-4a4f8b94e613" providerId="ADAL" clId="{5D8DE67A-58B6-491F-9ECE-223268649E04}" dt="2023-02-15T09:42:11.915" v="23" actId="20577"/>
        <pc:sldMkLst>
          <pc:docMk/>
          <pc:sldMk cId="4166774548" sldId="291"/>
        </pc:sldMkLst>
        <pc:spChg chg="mod">
          <ac:chgData name="Andrew Young" userId="3d7dab09-352b-4858-b937-4a4f8b94e613" providerId="ADAL" clId="{5D8DE67A-58B6-491F-9ECE-223268649E04}" dt="2023-02-15T09:42:11.915" v="23" actId="20577"/>
          <ac:spMkLst>
            <pc:docMk/>
            <pc:sldMk cId="4166774548" sldId="291"/>
            <ac:spMk id="6" creationId="{A806926E-B97A-4B80-99E0-D87B42A1399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D315-CABA-48C9-B8B8-E7F4A7C4E8FE}" type="datetimeFigureOut">
              <a:rPr lang="en-GB" smtClean="0"/>
              <a:t>15/02/2023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C6D43-B330-470E-9514-C837501A6F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25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0" y="476673"/>
            <a:ext cx="6553820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/>
          <a:lstStyle>
            <a:lvl1pPr marL="0" indent="0">
              <a:defRPr sz="28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5626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60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155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3933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Font typeface="Arial" panose="020B0604020202020204" pitchFamily="34" charset="0"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70785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0B289-4844-44AC-86A0-5AEEE34C6957}"/>
              </a:ext>
            </a:extLst>
          </p:cNvPr>
          <p:cNvSpPr txBox="1"/>
          <p:nvPr userDrawn="1"/>
        </p:nvSpPr>
        <p:spPr>
          <a:xfrm>
            <a:off x="623392" y="2348880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600" b="1" noProof="0" dirty="0">
                <a:solidFill>
                  <a:schemeClr val="bg1"/>
                </a:solidFill>
              </a:rPr>
              <a:t>Thank you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860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86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001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30023A-2763-4753-BBEA-2F9AE85393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3E31430-B412-41EA-BA55-D58E71499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2" y="1556792"/>
            <a:ext cx="5390388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  <a:latin typeface="Myriad Pro" panose="020B0503030403020204" pitchFamily="34" charset="0"/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090DB9E-A500-4BA4-8B74-89F3EF7AD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2010" y="1556792"/>
            <a:ext cx="5390389" cy="3888433"/>
          </a:xfrm>
        </p:spPr>
        <p:txBody>
          <a:bodyPr/>
          <a:lstStyle>
            <a:lvl1pPr>
              <a:defRPr sz="2800">
                <a:solidFill>
                  <a:srgbClr val="585858"/>
                </a:solidFill>
              </a:defRPr>
            </a:lvl1pPr>
            <a:lvl2pPr marL="742950" indent="-285750">
              <a:buClr>
                <a:srgbClr val="585858"/>
              </a:buClr>
              <a:buFont typeface="Arial" panose="020B0604020202020204" pitchFamily="34" charset="0"/>
              <a:buChar char="•"/>
              <a:defRPr sz="2400">
                <a:solidFill>
                  <a:srgbClr val="585858"/>
                </a:solidFill>
                <a:latin typeface="Myriad Pro" panose="020B0503030403020204" pitchFamily="34" charset="0"/>
              </a:defRPr>
            </a:lvl2pPr>
            <a:lvl3pPr marL="11430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2000">
                <a:solidFill>
                  <a:srgbClr val="585858"/>
                </a:solidFill>
                <a:latin typeface="Myriad Pro" panose="020B0503030403020204" pitchFamily="34" charset="0"/>
              </a:defRPr>
            </a:lvl3pPr>
            <a:lvl4pPr marL="16002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4pPr>
            <a:lvl5pPr marL="2057400" indent="-228600">
              <a:buClr>
                <a:srgbClr val="585858"/>
              </a:buClr>
              <a:buFont typeface="Arial" panose="020B0604020202020204" pitchFamily="34" charset="0"/>
              <a:buChar char="•"/>
              <a:defRPr sz="1800">
                <a:solidFill>
                  <a:srgbClr val="585858"/>
                </a:solidFill>
                <a:latin typeface="Myriad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6B17004-3771-46EE-9F97-BB5E8F3EF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123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B39D9A-8B44-421F-82E0-5688E36905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DD91F02-38ED-4B06-B867-E4F68C54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</p:spPr>
        <p:txBody>
          <a:bodyPr anchor="t"/>
          <a:lstStyle>
            <a:lvl1pPr>
              <a:defRPr>
                <a:solidFill>
                  <a:srgbClr val="585858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1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E8007C0-F29A-4315-965C-24C897F134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149080"/>
            <a:ext cx="10972800" cy="426170"/>
          </a:xfrm>
        </p:spPr>
        <p:txBody>
          <a:bodyPr/>
          <a:lstStyle>
            <a:lvl1pPr algn="l">
              <a:defRPr sz="2000" b="1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444954"/>
            <a:ext cx="10972800" cy="3560111"/>
          </a:xfrm>
        </p:spPr>
        <p:txBody>
          <a:bodyPr/>
          <a:lstStyle>
            <a:lvl1pPr marL="0" indent="0">
              <a:buNone/>
              <a:defRPr sz="3200">
                <a:solidFill>
                  <a:srgbClr val="585858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4725144"/>
            <a:ext cx="10972800" cy="720080"/>
          </a:xfrm>
        </p:spPr>
        <p:txBody>
          <a:bodyPr/>
          <a:lstStyle>
            <a:lvl1pPr marL="0" indent="0">
              <a:buNone/>
              <a:defRPr sz="1400">
                <a:solidFill>
                  <a:srgbClr val="585858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8752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D10152-7721-41A0-A6C5-8721C8D0EB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noProof="0" dirty="0"/>
              <a:t>Thank you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06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42129DB-7CCB-4DFF-A799-E554B53301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7055" y="0"/>
            <a:ext cx="12228688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22301" y="476673"/>
            <a:ext cx="6049764" cy="648071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09602" y="1268758"/>
            <a:ext cx="6062463" cy="115213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buNone/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503085" y="6248400"/>
            <a:ext cx="8544983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7363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738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37" y="301625"/>
            <a:ext cx="10972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556793"/>
            <a:ext cx="10968567" cy="438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61" r:id="rId2"/>
    <p:sldLayoutId id="2147483953" r:id="rId3"/>
    <p:sldLayoutId id="2147483956" r:id="rId4"/>
    <p:sldLayoutId id="2147483957" r:id="rId5"/>
    <p:sldLayoutId id="2147483960" r:id="rId6"/>
    <p:sldLayoutId id="2147483962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585858"/>
          </a:solidFill>
          <a:latin typeface="Century Gothic" panose="020B0502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3200">
          <a:solidFill>
            <a:srgbClr val="585858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800">
          <a:solidFill>
            <a:srgbClr val="585858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85858"/>
        </a:buClr>
        <a:buFont typeface="Arial" panose="020B0604020202020204" pitchFamily="34" charset="0"/>
        <a:buChar char="•"/>
        <a:defRPr sz="2400">
          <a:solidFill>
            <a:srgbClr val="585858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043FF3-1B19-4F6E-AED6-1F0E0B126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65125"/>
            <a:ext cx="1096856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A78F67-7D07-4B89-B1B7-77FCB2FBC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825625"/>
            <a:ext cx="109685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AF1F1-6765-45EE-BEB9-185EDFB65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52CA6C61-5C46-4CCD-83FB-18DE309C7599}" type="datetimeFigureOut">
              <a:rPr lang="en-GB" smtClean="0"/>
              <a:pPr>
                <a:buFont typeface="Arial" panose="020B0604020202020204" pitchFamily="34" charset="0"/>
                <a:buNone/>
              </a:pPr>
              <a:t>15/02/2023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2AC0-4764-4C71-9EC2-3E3309ED3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79FDB-13C2-4DC1-8C93-EEA50C728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3A4A998D-6F83-4D71-AA77-13FC1A139956}" type="slidenum">
              <a:rPr lang="en-GB" smtClean="0"/>
              <a:pPr>
                <a:buFont typeface="Arial" panose="020B0604020202020204" pitchFamily="34" charset="0"/>
                <a:buNone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62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53B0-7B44-4277-B7C8-F4506607EF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Algebraic Thinking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4908DC-755C-4E5B-B359-81EE80ADB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1844824"/>
            <a:ext cx="6062463" cy="1152130"/>
          </a:xfrm>
        </p:spPr>
        <p:txBody>
          <a:bodyPr/>
          <a:lstStyle/>
          <a:p>
            <a:r>
              <a:rPr lang="en-GB" dirty="0"/>
              <a:t>Letters</a:t>
            </a:r>
          </a:p>
        </p:txBody>
      </p:sp>
    </p:spTree>
    <p:extLst>
      <p:ext uri="{BB962C8B-B14F-4D97-AF65-F5344CB8AC3E}">
        <p14:creationId xmlns:p14="http://schemas.microsoft.com/office/powerpoint/2010/main" val="28423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Alex says ‘There will be 20 + 20 + (20 – 2)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/>
          <p:nvPr/>
        </p:nvCxnSpPr>
        <p:spPr>
          <a:xfrm>
            <a:off x="3794765" y="1208550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733795" y="6550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/>
          <p:nvPr/>
        </p:nvCxnSpPr>
        <p:spPr>
          <a:xfrm>
            <a:off x="3805583" y="6078221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733795" y="60782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916832"/>
            <a:ext cx="0" cy="33843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351585" y="3406465"/>
            <a:ext cx="122413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2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6E50EE-ADA6-4BE6-846E-7BDF331C6888}"/>
              </a:ext>
            </a:extLst>
          </p:cNvPr>
          <p:cNvCxnSpPr>
            <a:cxnSpLocks/>
          </p:cNvCxnSpPr>
          <p:nvPr/>
        </p:nvCxnSpPr>
        <p:spPr>
          <a:xfrm>
            <a:off x="3575720" y="1873483"/>
            <a:ext cx="1008112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4984BE1-B309-4005-979D-84E719FB7CA3}"/>
              </a:ext>
            </a:extLst>
          </p:cNvPr>
          <p:cNvCxnSpPr>
            <a:cxnSpLocks/>
          </p:cNvCxnSpPr>
          <p:nvPr/>
        </p:nvCxnSpPr>
        <p:spPr>
          <a:xfrm>
            <a:off x="3575720" y="5373216"/>
            <a:ext cx="1008112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A806926E-B97A-4B80-99E0-D87B42A13999}"/>
              </a:ext>
            </a:extLst>
          </p:cNvPr>
          <p:cNvSpPr/>
          <p:nvPr/>
        </p:nvSpPr>
        <p:spPr>
          <a:xfrm>
            <a:off x="7608168" y="2081779"/>
            <a:ext cx="3996443" cy="2592287"/>
          </a:xfrm>
          <a:prstGeom prst="wedgeEllipseCallout">
            <a:avLst>
              <a:gd name="adj1" fmla="val -60854"/>
              <a:gd name="adj2" fmla="val 383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lines show how Alex has divided up the shape</a:t>
            </a:r>
          </a:p>
        </p:txBody>
      </p:sp>
    </p:spTree>
    <p:extLst>
      <p:ext uri="{BB962C8B-B14F-4D97-AF65-F5344CB8AC3E}">
        <p14:creationId xmlns:p14="http://schemas.microsoft.com/office/powerpoint/2010/main" val="4166774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Graham says ‘There will be 20 + 19 + 19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>
            <a:cxnSpLocks/>
          </p:cNvCxnSpPr>
          <p:nvPr/>
        </p:nvCxnSpPr>
        <p:spPr>
          <a:xfrm>
            <a:off x="4223792" y="1208550"/>
            <a:ext cx="417344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589349" y="748068"/>
            <a:ext cx="144232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>
            <a:cxnSpLocks/>
          </p:cNvCxnSpPr>
          <p:nvPr/>
        </p:nvCxnSpPr>
        <p:spPr>
          <a:xfrm>
            <a:off x="4295800" y="6078221"/>
            <a:ext cx="411225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517340" y="6052867"/>
            <a:ext cx="1586341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19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424574"/>
            <a:ext cx="0" cy="44376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855642" y="3406465"/>
            <a:ext cx="72007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887896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Phil says ‘There will be 20 + (20 – 1) + (20 – 1)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>
            <a:cxnSpLocks/>
          </p:cNvCxnSpPr>
          <p:nvPr/>
        </p:nvCxnSpPr>
        <p:spPr>
          <a:xfrm>
            <a:off x="4223792" y="1208550"/>
            <a:ext cx="417344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589349" y="748068"/>
            <a:ext cx="144232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1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>
            <a:cxnSpLocks/>
          </p:cNvCxnSpPr>
          <p:nvPr/>
        </p:nvCxnSpPr>
        <p:spPr>
          <a:xfrm>
            <a:off x="4295800" y="6078221"/>
            <a:ext cx="411225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517340" y="6052867"/>
            <a:ext cx="1586341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424574"/>
            <a:ext cx="0" cy="44376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855642" y="3406465"/>
            <a:ext cx="72007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931064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Phil says ‘There will be 20 + (20 – 1) + (20 – 1)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>
            <a:cxnSpLocks/>
          </p:cNvCxnSpPr>
          <p:nvPr/>
        </p:nvCxnSpPr>
        <p:spPr>
          <a:xfrm>
            <a:off x="4295800" y="1208550"/>
            <a:ext cx="410143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589349" y="748068"/>
            <a:ext cx="144232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1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>
            <a:cxnSpLocks/>
          </p:cNvCxnSpPr>
          <p:nvPr/>
        </p:nvCxnSpPr>
        <p:spPr>
          <a:xfrm>
            <a:off x="4367808" y="6078221"/>
            <a:ext cx="388843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436067" y="6078221"/>
            <a:ext cx="1586341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424574"/>
            <a:ext cx="0" cy="44376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855642" y="3406465"/>
            <a:ext cx="72007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09CB12-2474-413F-B43C-995D497EBC67}"/>
              </a:ext>
            </a:extLst>
          </p:cNvPr>
          <p:cNvCxnSpPr>
            <a:cxnSpLocks/>
          </p:cNvCxnSpPr>
          <p:nvPr/>
        </p:nvCxnSpPr>
        <p:spPr>
          <a:xfrm>
            <a:off x="4295800" y="1297194"/>
            <a:ext cx="0" cy="95124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324DE5-6E7A-4410-B122-8B96D42CD00E}"/>
              </a:ext>
            </a:extLst>
          </p:cNvPr>
          <p:cNvCxnSpPr>
            <a:cxnSpLocks/>
          </p:cNvCxnSpPr>
          <p:nvPr/>
        </p:nvCxnSpPr>
        <p:spPr>
          <a:xfrm>
            <a:off x="4295800" y="5126977"/>
            <a:ext cx="0" cy="95124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95498311-36BB-42E8-B6D0-A85B9984C97D}"/>
              </a:ext>
            </a:extLst>
          </p:cNvPr>
          <p:cNvSpPr/>
          <p:nvPr/>
        </p:nvSpPr>
        <p:spPr>
          <a:xfrm>
            <a:off x="7608168" y="2081779"/>
            <a:ext cx="3996443" cy="2592287"/>
          </a:xfrm>
          <a:prstGeom prst="wedgeEllipseCallout">
            <a:avLst>
              <a:gd name="adj1" fmla="val -60854"/>
              <a:gd name="adj2" fmla="val 383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lines show how Phil has divided up the shape</a:t>
            </a:r>
          </a:p>
        </p:txBody>
      </p:sp>
    </p:spTree>
    <p:extLst>
      <p:ext uri="{BB962C8B-B14F-4D97-AF65-F5344CB8AC3E}">
        <p14:creationId xmlns:p14="http://schemas.microsoft.com/office/powerpoint/2010/main" val="2678775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0A576-C604-4807-B601-EAA534BFA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6021288"/>
            <a:ext cx="10972800" cy="478060"/>
          </a:xfrm>
        </p:spPr>
        <p:txBody>
          <a:bodyPr>
            <a:normAutofit/>
          </a:bodyPr>
          <a:lstStyle/>
          <a:p>
            <a:r>
              <a:rPr lang="en-US" sz="2400" b="0" dirty="0"/>
              <a:t>What is the same about these explanations?</a:t>
            </a:r>
            <a:endParaRPr lang="en-GB" sz="24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247F5-9920-4C2D-9E78-E13C9BF2E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88" y="764704"/>
            <a:ext cx="5972773" cy="44644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9684B6-5E8F-41DA-A0BA-D7C4BC23D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4704"/>
            <a:ext cx="5972773" cy="44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41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0A576-C604-4807-B601-EAA534BFA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6021288"/>
            <a:ext cx="10972800" cy="478060"/>
          </a:xfrm>
        </p:spPr>
        <p:txBody>
          <a:bodyPr>
            <a:normAutofit/>
          </a:bodyPr>
          <a:lstStyle/>
          <a:p>
            <a:r>
              <a:rPr lang="en-US" sz="2400" b="0" dirty="0"/>
              <a:t>What is the same about these explanations?</a:t>
            </a:r>
            <a:endParaRPr lang="en-GB" sz="2400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A3A94E-F8B5-4F00-AE4A-90CE0F502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25" y="726654"/>
            <a:ext cx="5934127" cy="44230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E49ACE-6171-40D7-A24C-37FCCB4A0F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692696"/>
            <a:ext cx="6069959" cy="445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94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080A1EDC-25DE-49B0-8326-B714F7F8A967}"/>
              </a:ext>
            </a:extLst>
          </p:cNvPr>
          <p:cNvSpPr txBox="1">
            <a:spLocks/>
          </p:cNvSpPr>
          <p:nvPr/>
        </p:nvSpPr>
        <p:spPr>
          <a:xfrm>
            <a:off x="577871" y="2019084"/>
            <a:ext cx="4488156" cy="2272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Now we can work it out for a 20 by 20 square, how many yellow shaded squares would there be in a C in a 100 by 100 square?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F41E0D-F9D8-4CD7-8596-7A8008342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6" y="1052736"/>
            <a:ext cx="4361035" cy="420483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EF1984A-104A-4E07-8A9D-CE2996978A56}"/>
              </a:ext>
            </a:extLst>
          </p:cNvPr>
          <p:cNvCxnSpPr>
            <a:cxnSpLocks/>
          </p:cNvCxnSpPr>
          <p:nvPr/>
        </p:nvCxnSpPr>
        <p:spPr>
          <a:xfrm>
            <a:off x="7392146" y="905977"/>
            <a:ext cx="43610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108;p18">
            <a:extLst>
              <a:ext uri="{FF2B5EF4-FFF2-40B4-BE49-F238E27FC236}">
                <a16:creationId xmlns:a16="http://schemas.microsoft.com/office/drawing/2014/main" id="{0BA39FCA-EF4C-4D51-9419-FF024B776184}"/>
              </a:ext>
            </a:extLst>
          </p:cNvPr>
          <p:cNvSpPr txBox="1">
            <a:spLocks/>
          </p:cNvSpPr>
          <p:nvPr/>
        </p:nvSpPr>
        <p:spPr>
          <a:xfrm>
            <a:off x="9110502" y="261342"/>
            <a:ext cx="924321" cy="834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100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5739427-2522-4C66-B38D-D6DFAAB35F66}"/>
              </a:ext>
            </a:extLst>
          </p:cNvPr>
          <p:cNvCxnSpPr>
            <a:cxnSpLocks/>
          </p:cNvCxnSpPr>
          <p:nvPr/>
        </p:nvCxnSpPr>
        <p:spPr>
          <a:xfrm>
            <a:off x="7139221" y="1066166"/>
            <a:ext cx="0" cy="415881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Google Shape;108;p18">
            <a:extLst>
              <a:ext uri="{FF2B5EF4-FFF2-40B4-BE49-F238E27FC236}">
                <a16:creationId xmlns:a16="http://schemas.microsoft.com/office/drawing/2014/main" id="{216CC524-C152-443A-A44E-5B1D5DBFAE93}"/>
              </a:ext>
            </a:extLst>
          </p:cNvPr>
          <p:cNvSpPr txBox="1">
            <a:spLocks/>
          </p:cNvSpPr>
          <p:nvPr/>
        </p:nvSpPr>
        <p:spPr>
          <a:xfrm>
            <a:off x="6240796" y="2737980"/>
            <a:ext cx="924321" cy="834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887744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419198" y="350090"/>
            <a:ext cx="10873208" cy="15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Can you explain how many small yellow shaded squares there would be in any size square?</a:t>
            </a:r>
          </a:p>
        </p:txBody>
      </p:sp>
      <p:sp>
        <p:nvSpPr>
          <p:cNvPr id="12" name="Google Shape;63;p14">
            <a:extLst>
              <a:ext uri="{FF2B5EF4-FFF2-40B4-BE49-F238E27FC236}">
                <a16:creationId xmlns:a16="http://schemas.microsoft.com/office/drawing/2014/main" id="{BD78607A-A197-42C8-B162-9C1B9615A92B}"/>
              </a:ext>
            </a:extLst>
          </p:cNvPr>
          <p:cNvSpPr txBox="1">
            <a:spLocks/>
          </p:cNvSpPr>
          <p:nvPr/>
        </p:nvSpPr>
        <p:spPr>
          <a:xfrm>
            <a:off x="503550" y="5266125"/>
            <a:ext cx="11184900" cy="1219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do you know these answers without drawing the squares?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can you explain your thinking?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A4AB57-7A94-49F4-8E5E-F8B5BE468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868" y="1537495"/>
            <a:ext cx="3878330" cy="373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6699F-4C8D-476F-BC8D-90621523C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Task 3: Exploring other letters in squares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44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A62CBC48-D5CD-43F2-B50C-9024E15BCB64}"/>
              </a:ext>
            </a:extLst>
          </p:cNvPr>
          <p:cNvSpPr txBox="1">
            <a:spLocks/>
          </p:cNvSpPr>
          <p:nvPr/>
        </p:nvSpPr>
        <p:spPr>
          <a:xfrm>
            <a:off x="623392" y="464126"/>
            <a:ext cx="6048672" cy="457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Max and Aldo also design letters that fit inside a square. This is what their letter C’s look like for different size squares.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many small shaded squares would there be in a 20 by 20 square?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many small shaded squares would there be in a 100 by 100 square?</a:t>
            </a: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many small shaded squares would there be in any sized square?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1C4435-42FE-41B5-96F7-DB6B95FE9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1936" y="467877"/>
            <a:ext cx="4163371" cy="23042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33CB7F-8E54-4F9C-8467-DAE26ECAB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4900" y="3385220"/>
            <a:ext cx="4176464" cy="2317348"/>
          </a:xfrm>
          <a:prstGeom prst="rect">
            <a:avLst/>
          </a:prstGeom>
        </p:spPr>
      </p:pic>
      <p:sp>
        <p:nvSpPr>
          <p:cNvPr id="6" name="Google Shape;62;p14">
            <a:extLst>
              <a:ext uri="{FF2B5EF4-FFF2-40B4-BE49-F238E27FC236}">
                <a16:creationId xmlns:a16="http://schemas.microsoft.com/office/drawing/2014/main" id="{72D2F963-6DAD-48FB-900F-823CB40633EB}"/>
              </a:ext>
            </a:extLst>
          </p:cNvPr>
          <p:cNvSpPr txBox="1">
            <a:spLocks/>
          </p:cNvSpPr>
          <p:nvPr/>
        </p:nvSpPr>
        <p:spPr>
          <a:xfrm>
            <a:off x="7551936" y="3385220"/>
            <a:ext cx="1152128" cy="519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Aldo</a:t>
            </a:r>
          </a:p>
        </p:txBody>
      </p:sp>
      <p:sp>
        <p:nvSpPr>
          <p:cNvPr id="4" name="Google Shape;62;p14">
            <a:extLst>
              <a:ext uri="{FF2B5EF4-FFF2-40B4-BE49-F238E27FC236}">
                <a16:creationId xmlns:a16="http://schemas.microsoft.com/office/drawing/2014/main" id="{F517B1B6-3175-4C33-8C11-0FA6E5DFB24A}"/>
              </a:ext>
            </a:extLst>
          </p:cNvPr>
          <p:cNvSpPr txBox="1">
            <a:spLocks/>
          </p:cNvSpPr>
          <p:nvPr/>
        </p:nvSpPr>
        <p:spPr>
          <a:xfrm>
            <a:off x="7551936" y="467877"/>
            <a:ext cx="1152128" cy="519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Max</a:t>
            </a:r>
          </a:p>
        </p:txBody>
      </p:sp>
    </p:spTree>
    <p:extLst>
      <p:ext uri="{BB962C8B-B14F-4D97-AF65-F5344CB8AC3E}">
        <p14:creationId xmlns:p14="http://schemas.microsoft.com/office/powerpoint/2010/main" val="2838744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6699F-4C8D-476F-BC8D-90621523C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Task 1: Carol’s C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9961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E4796098-D664-4379-93B6-A2D703974F11}"/>
              </a:ext>
            </a:extLst>
          </p:cNvPr>
          <p:cNvSpPr txBox="1">
            <a:spLocks/>
          </p:cNvSpPr>
          <p:nvPr/>
        </p:nvSpPr>
        <p:spPr>
          <a:xfrm>
            <a:off x="4007769" y="2443262"/>
            <a:ext cx="4048786" cy="15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Can you make the same predictions for these letters?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02B835-0B19-425A-9EAF-33BD2AF74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50" y="404664"/>
            <a:ext cx="2917863" cy="53018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0C25-01CD-479D-B8C7-AD21EA7E2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4664"/>
            <a:ext cx="2917863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08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14">
            <a:extLst>
              <a:ext uri="{FF2B5EF4-FFF2-40B4-BE49-F238E27FC236}">
                <a16:creationId xmlns:a16="http://schemas.microsoft.com/office/drawing/2014/main" id="{A242F402-C859-42C0-A8B1-926317A6B035}"/>
              </a:ext>
            </a:extLst>
          </p:cNvPr>
          <p:cNvSpPr txBox="1">
            <a:spLocks/>
          </p:cNvSpPr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Carol likes to design letters that fit inside a square</a:t>
            </a:r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080A1EDC-25DE-49B0-8326-B714F7F8A967}"/>
              </a:ext>
            </a:extLst>
          </p:cNvPr>
          <p:cNvSpPr txBox="1">
            <a:spLocks/>
          </p:cNvSpPr>
          <p:nvPr/>
        </p:nvSpPr>
        <p:spPr>
          <a:xfrm>
            <a:off x="311700" y="2133000"/>
            <a:ext cx="3954859" cy="15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This is what her letter C looks like for two different-sized squares.</a:t>
            </a:r>
          </a:p>
        </p:txBody>
      </p:sp>
      <p:sp>
        <p:nvSpPr>
          <p:cNvPr id="10" name="Google Shape;63;p14">
            <a:extLst>
              <a:ext uri="{FF2B5EF4-FFF2-40B4-BE49-F238E27FC236}">
                <a16:creationId xmlns:a16="http://schemas.microsoft.com/office/drawing/2014/main" id="{101BAB09-0D3C-4CC3-BE41-5DBEFFA391AF}"/>
              </a:ext>
            </a:extLst>
          </p:cNvPr>
          <p:cNvSpPr txBox="1">
            <a:spLocks/>
          </p:cNvSpPr>
          <p:nvPr/>
        </p:nvSpPr>
        <p:spPr>
          <a:xfrm>
            <a:off x="251524" y="4567737"/>
            <a:ext cx="8520600" cy="89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What do you notice about the letters Carol has created?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8DD45C-10DE-4B09-A3C2-7FC195F01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1180539"/>
            <a:ext cx="5660070" cy="322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41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14">
            <a:extLst>
              <a:ext uri="{FF2B5EF4-FFF2-40B4-BE49-F238E27FC236}">
                <a16:creationId xmlns:a16="http://schemas.microsoft.com/office/drawing/2014/main" id="{A242F402-C859-42C0-A8B1-926317A6B035}"/>
              </a:ext>
            </a:extLst>
          </p:cNvPr>
          <p:cNvSpPr txBox="1">
            <a:spLocks/>
          </p:cNvSpPr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Carol likes to design letters that fit inside a square</a:t>
            </a:r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080A1EDC-25DE-49B0-8326-B714F7F8A967}"/>
              </a:ext>
            </a:extLst>
          </p:cNvPr>
          <p:cNvSpPr txBox="1">
            <a:spLocks/>
          </p:cNvSpPr>
          <p:nvPr/>
        </p:nvSpPr>
        <p:spPr>
          <a:xfrm>
            <a:off x="479376" y="1911834"/>
            <a:ext cx="3954859" cy="1766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Can you draw some other examples of Carol’s C in different-sized squares.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004C38-BF38-4D5F-AB21-7DD902F6C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20" y="1180539"/>
            <a:ext cx="5660070" cy="322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18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6699F-4C8D-476F-BC8D-90621523C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 panose="020B0502020202020204" pitchFamily="34" charset="0"/>
              </a:rPr>
              <a:t>Task 2: Finding a rule</a:t>
            </a:r>
            <a:endParaRPr lang="en-GB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185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479376" y="359594"/>
            <a:ext cx="10441315" cy="15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Can you find a quick way of finding out how many small yellow shaded squares there would be in any size square?</a:t>
            </a:r>
          </a:p>
        </p:txBody>
      </p:sp>
      <p:sp>
        <p:nvSpPr>
          <p:cNvPr id="12" name="Google Shape;63;p14">
            <a:extLst>
              <a:ext uri="{FF2B5EF4-FFF2-40B4-BE49-F238E27FC236}">
                <a16:creationId xmlns:a16="http://schemas.microsoft.com/office/drawing/2014/main" id="{BD78607A-A197-42C8-B162-9C1B9615A92B}"/>
              </a:ext>
            </a:extLst>
          </p:cNvPr>
          <p:cNvSpPr txBox="1">
            <a:spLocks/>
          </p:cNvSpPr>
          <p:nvPr/>
        </p:nvSpPr>
        <p:spPr>
          <a:xfrm>
            <a:off x="311700" y="4542066"/>
            <a:ext cx="11184900" cy="1335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many small shaded squares would there be in a C in a 20 by 20 square?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do you know the answer without drawing the square?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A4AB57-7A94-49F4-8E5E-F8B5BE468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1348538"/>
            <a:ext cx="2870218" cy="276741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B1C5F0C-F8AF-4D4F-A70C-39D7E1920614}"/>
              </a:ext>
            </a:extLst>
          </p:cNvPr>
          <p:cNvCxnSpPr>
            <a:cxnSpLocks/>
          </p:cNvCxnSpPr>
          <p:nvPr/>
        </p:nvCxnSpPr>
        <p:spPr>
          <a:xfrm>
            <a:off x="7821393" y="1196752"/>
            <a:ext cx="287301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09B564BD-72C7-4B6F-A1BC-60156E5FEA30}"/>
              </a:ext>
            </a:extLst>
          </p:cNvPr>
          <p:cNvSpPr txBox="1">
            <a:spLocks/>
          </p:cNvSpPr>
          <p:nvPr/>
        </p:nvSpPr>
        <p:spPr>
          <a:xfrm>
            <a:off x="8904400" y="733103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E2CBD5-44A6-49AC-994C-0B49997466B8}"/>
              </a:ext>
            </a:extLst>
          </p:cNvPr>
          <p:cNvCxnSpPr>
            <a:cxnSpLocks/>
          </p:cNvCxnSpPr>
          <p:nvPr/>
        </p:nvCxnSpPr>
        <p:spPr>
          <a:xfrm>
            <a:off x="7690636" y="1339944"/>
            <a:ext cx="0" cy="27371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D7BDA857-EE31-443C-B40D-B8FBE26F5168}"/>
              </a:ext>
            </a:extLst>
          </p:cNvPr>
          <p:cNvSpPr txBox="1">
            <a:spLocks/>
          </p:cNvSpPr>
          <p:nvPr/>
        </p:nvSpPr>
        <p:spPr>
          <a:xfrm>
            <a:off x="7107087" y="241880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383901-C095-4D74-A5F9-47185DADD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40746"/>
            <a:ext cx="5010535" cy="285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4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361264" y="274119"/>
            <a:ext cx="5976662" cy="549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Some pupils explained their thinking</a:t>
            </a:r>
          </a:p>
        </p:txBody>
      </p:sp>
      <p:sp>
        <p:nvSpPr>
          <p:cNvPr id="12" name="Google Shape;63;p14">
            <a:extLst>
              <a:ext uri="{FF2B5EF4-FFF2-40B4-BE49-F238E27FC236}">
                <a16:creationId xmlns:a16="http://schemas.microsoft.com/office/drawing/2014/main" id="{BD78607A-A197-42C8-B162-9C1B9615A92B}"/>
              </a:ext>
            </a:extLst>
          </p:cNvPr>
          <p:cNvSpPr txBox="1">
            <a:spLocks/>
          </p:cNvSpPr>
          <p:nvPr/>
        </p:nvSpPr>
        <p:spPr>
          <a:xfrm>
            <a:off x="458214" y="3444144"/>
            <a:ext cx="11184900" cy="3054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Mari says ‘There will be 20 + 20 + 18 yellow squares’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Graham says ‘There will be 20 + 19 + 19 yellow squares’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Phil says ‘There will be 20 + (20 – 1) + (20 – 1) yellow squares’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Alex says ‘There will be 20 + 20 + (20 – 2) yellow squares’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Can they all be right?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603985"/>
            <a:ext cx="2870218" cy="276741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4DD5BDD-08B6-464D-9020-59F38ECBC618}"/>
              </a:ext>
            </a:extLst>
          </p:cNvPr>
          <p:cNvCxnSpPr>
            <a:cxnSpLocks/>
          </p:cNvCxnSpPr>
          <p:nvPr/>
        </p:nvCxnSpPr>
        <p:spPr>
          <a:xfrm>
            <a:off x="7464152" y="475937"/>
            <a:ext cx="287301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F44E8FB9-ECC4-46C6-B952-18690493D3DB}"/>
              </a:ext>
            </a:extLst>
          </p:cNvPr>
          <p:cNvSpPr txBox="1">
            <a:spLocks/>
          </p:cNvSpPr>
          <p:nvPr/>
        </p:nvSpPr>
        <p:spPr>
          <a:xfrm>
            <a:off x="8537057" y="12288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FD0288E-A63C-4249-9043-E1F8DCDE3B0A}"/>
              </a:ext>
            </a:extLst>
          </p:cNvPr>
          <p:cNvCxnSpPr>
            <a:cxnSpLocks/>
          </p:cNvCxnSpPr>
          <p:nvPr/>
        </p:nvCxnSpPr>
        <p:spPr>
          <a:xfrm>
            <a:off x="7323293" y="603985"/>
            <a:ext cx="0" cy="27371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Google Shape;108;p18">
            <a:extLst>
              <a:ext uri="{FF2B5EF4-FFF2-40B4-BE49-F238E27FC236}">
                <a16:creationId xmlns:a16="http://schemas.microsoft.com/office/drawing/2014/main" id="{97EDC023-C925-4ECB-BF3E-5AFCB3A52C35}"/>
              </a:ext>
            </a:extLst>
          </p:cNvPr>
          <p:cNvSpPr txBox="1">
            <a:spLocks/>
          </p:cNvSpPr>
          <p:nvPr/>
        </p:nvSpPr>
        <p:spPr>
          <a:xfrm>
            <a:off x="6739744" y="1697986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21469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Mari says ‘There will be 20 + 20 + 18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/>
          <p:nvPr/>
        </p:nvCxnSpPr>
        <p:spPr>
          <a:xfrm>
            <a:off x="3794765" y="1208550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733795" y="6550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/>
          <p:nvPr/>
        </p:nvCxnSpPr>
        <p:spPr>
          <a:xfrm>
            <a:off x="3805583" y="6078221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733795" y="60782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916832"/>
            <a:ext cx="0" cy="35283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351585" y="3406465"/>
            <a:ext cx="122413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071263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08;p18">
            <a:extLst>
              <a:ext uri="{FF2B5EF4-FFF2-40B4-BE49-F238E27FC236}">
                <a16:creationId xmlns:a16="http://schemas.microsoft.com/office/drawing/2014/main" id="{765C5C6A-937D-47FA-86FF-630FC294DE81}"/>
              </a:ext>
            </a:extLst>
          </p:cNvPr>
          <p:cNvSpPr txBox="1">
            <a:spLocks/>
          </p:cNvSpPr>
          <p:nvPr/>
        </p:nvSpPr>
        <p:spPr>
          <a:xfrm>
            <a:off x="191344" y="188640"/>
            <a:ext cx="11089231" cy="981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Alex says ‘There will be 20 + 20 + (20 – 2) yellow squares’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67757-D46B-4921-A0A0-D8303FB7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765" y="1424574"/>
            <a:ext cx="4602469" cy="4437624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3CF7C4D-2CA2-4B0F-AB27-8D13764C87E0}"/>
              </a:ext>
            </a:extLst>
          </p:cNvPr>
          <p:cNvCxnSpPr/>
          <p:nvPr/>
        </p:nvCxnSpPr>
        <p:spPr>
          <a:xfrm>
            <a:off x="3794765" y="1208550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08;p18">
            <a:extLst>
              <a:ext uri="{FF2B5EF4-FFF2-40B4-BE49-F238E27FC236}">
                <a16:creationId xmlns:a16="http://schemas.microsoft.com/office/drawing/2014/main" id="{90622CA5-6B86-4D25-B025-F918117372BF}"/>
              </a:ext>
            </a:extLst>
          </p:cNvPr>
          <p:cNvSpPr txBox="1">
            <a:spLocks/>
          </p:cNvSpPr>
          <p:nvPr/>
        </p:nvSpPr>
        <p:spPr>
          <a:xfrm>
            <a:off x="5733795" y="6550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918FE66-C80E-4F11-B68F-A87D54B7B4CC}"/>
              </a:ext>
            </a:extLst>
          </p:cNvPr>
          <p:cNvCxnSpPr/>
          <p:nvPr/>
        </p:nvCxnSpPr>
        <p:spPr>
          <a:xfrm>
            <a:off x="3805583" y="6078221"/>
            <a:ext cx="460246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08;p18">
            <a:extLst>
              <a:ext uri="{FF2B5EF4-FFF2-40B4-BE49-F238E27FC236}">
                <a16:creationId xmlns:a16="http://schemas.microsoft.com/office/drawing/2014/main" id="{C221E7C2-D910-4E26-B820-10D55E97D69A}"/>
              </a:ext>
            </a:extLst>
          </p:cNvPr>
          <p:cNvSpPr txBox="1">
            <a:spLocks/>
          </p:cNvSpPr>
          <p:nvPr/>
        </p:nvSpPr>
        <p:spPr>
          <a:xfrm>
            <a:off x="5733795" y="6078221"/>
            <a:ext cx="724408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C8C4F41-44E3-4DAC-9FC1-8B0AF5470D24}"/>
              </a:ext>
            </a:extLst>
          </p:cNvPr>
          <p:cNvCxnSpPr>
            <a:cxnSpLocks/>
          </p:cNvCxnSpPr>
          <p:nvPr/>
        </p:nvCxnSpPr>
        <p:spPr>
          <a:xfrm flipV="1">
            <a:off x="3575720" y="1916832"/>
            <a:ext cx="0" cy="35283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108;p18">
            <a:extLst>
              <a:ext uri="{FF2B5EF4-FFF2-40B4-BE49-F238E27FC236}">
                <a16:creationId xmlns:a16="http://schemas.microsoft.com/office/drawing/2014/main" id="{A0DA1E47-6E88-4F21-B4CC-E08B6E09A807}"/>
              </a:ext>
            </a:extLst>
          </p:cNvPr>
          <p:cNvSpPr txBox="1">
            <a:spLocks/>
          </p:cNvSpPr>
          <p:nvPr/>
        </p:nvSpPr>
        <p:spPr>
          <a:xfrm>
            <a:off x="2351585" y="3406465"/>
            <a:ext cx="1224135" cy="54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 – 2</a:t>
            </a:r>
          </a:p>
        </p:txBody>
      </p:sp>
    </p:spTree>
    <p:extLst>
      <p:ext uri="{BB962C8B-B14F-4D97-AF65-F5344CB8AC3E}">
        <p14:creationId xmlns:p14="http://schemas.microsoft.com/office/powerpoint/2010/main" val="3934434617"/>
      </p:ext>
    </p:extLst>
  </p:cSld>
  <p:clrMapOvr>
    <a:masterClrMapping/>
  </p:clrMapOvr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7">
      <a:dk1>
        <a:srgbClr val="585858"/>
      </a:dk1>
      <a:lt1>
        <a:srgbClr val="FFFFFF"/>
      </a:lt1>
      <a:dk2>
        <a:srgbClr val="006666"/>
      </a:dk2>
      <a:lt2>
        <a:srgbClr val="5F5F5F"/>
      </a:lt2>
      <a:accent1>
        <a:srgbClr val="585858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B0F0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3BD7AB7B8D684D85F4D49CC0D05EEF" ma:contentTypeVersion="13" ma:contentTypeDescription="Create a new document." ma:contentTypeScope="" ma:versionID="52a6a05bd4faf9115b69d1c1560380b0">
  <xsd:schema xmlns:xsd="http://www.w3.org/2001/XMLSchema" xmlns:xs="http://www.w3.org/2001/XMLSchema" xmlns:p="http://schemas.microsoft.com/office/2006/metadata/properties" xmlns:ns2="b17c8f57-d5a2-4476-ad19-6366d61ed755" xmlns:ns3="dc9bd944-225f-43f1-96dc-d5ee43d55d1c" targetNamespace="http://schemas.microsoft.com/office/2006/metadata/properties" ma:root="true" ma:fieldsID="d894a48d12bb29981e98a6dd3ae2e82d" ns2:_="" ns3:_="">
    <xsd:import namespace="b17c8f57-d5a2-4476-ad19-6366d61ed755"/>
    <xsd:import namespace="dc9bd944-225f-43f1-96dc-d5ee43d55d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7c8f57-d5a2-4476-ad19-6366d61ed7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9C7895-A276-49D9-8F9A-AC1086F389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7c8f57-d5a2-4476-ad19-6366d61ed755"/>
    <ds:schemaRef ds:uri="dc9bd944-225f-43f1-96dc-d5ee43d55d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4682f752-cf74-438a-bebb-9c890ba775b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2353</TotalTime>
  <Words>537</Words>
  <Application>Microsoft Office PowerPoint</Application>
  <PresentationFormat>Widescreen</PresentationFormat>
  <Paragraphs>64</Paragraphs>
  <Slides>20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Myriad Pro</vt:lpstr>
      <vt:lpstr>nctem1</vt:lpstr>
      <vt:lpstr>Custom Design</vt:lpstr>
      <vt:lpstr>Algebraic Thinking </vt:lpstr>
      <vt:lpstr>Task 1: Carol’s C</vt:lpstr>
      <vt:lpstr>PowerPoint Presentation</vt:lpstr>
      <vt:lpstr>PowerPoint Presentation</vt:lpstr>
      <vt:lpstr>Task 2: Finding a rule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same about these explanations?</vt:lpstr>
      <vt:lpstr>What is the same about these explanations?</vt:lpstr>
      <vt:lpstr>PowerPoint Presentation</vt:lpstr>
      <vt:lpstr>PowerPoint Presentation</vt:lpstr>
      <vt:lpstr>Task 3: Exploring other letters in squares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Hubs PowerPoint Template</dc:title>
  <dc:creator>Stephen Peto</dc:creator>
  <cp:lastModifiedBy>Bethanie Goodliff</cp:lastModifiedBy>
  <cp:revision>39</cp:revision>
  <dcterms:created xsi:type="dcterms:W3CDTF">2008-01-11T09:41:35Z</dcterms:created>
  <dcterms:modified xsi:type="dcterms:W3CDTF">2023-02-15T13:16:13Z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0x010100D33BD7AB7B8D684D85F4D49CC0D05EEF</vt:lpwstr>
  </property>
</Properties>
</file>